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4" r:id="rId7"/>
    <p:sldId id="265"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9E25F-08EB-4BA0-96AB-1A9826F6C016}" type="datetimeFigureOut">
              <a:rPr lang="en-US" smtClean="0"/>
              <a:pPr/>
              <a:t>11/20/2012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381340-703D-47A1-8A9C-8AA15CC9C84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9E25F-08EB-4BA0-96AB-1A9826F6C016}" type="datetimeFigureOut">
              <a:rPr lang="en-US" smtClean="0"/>
              <a:pPr/>
              <a:t>11/20/2012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381340-703D-47A1-8A9C-8AA15CC9C84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9E25F-08EB-4BA0-96AB-1A9826F6C016}" type="datetimeFigureOut">
              <a:rPr lang="en-US" smtClean="0"/>
              <a:pPr/>
              <a:t>11/20/2012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381340-703D-47A1-8A9C-8AA15CC9C84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9E25F-08EB-4BA0-96AB-1A9826F6C016}" type="datetimeFigureOut">
              <a:rPr lang="en-US" smtClean="0"/>
              <a:pPr/>
              <a:t>11/20/2012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381340-703D-47A1-8A9C-8AA15CC9C84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9E25F-08EB-4BA0-96AB-1A9826F6C016}" type="datetimeFigureOut">
              <a:rPr lang="en-US" smtClean="0"/>
              <a:pPr/>
              <a:t>11/20/2012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381340-703D-47A1-8A9C-8AA15CC9C84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9E25F-08EB-4BA0-96AB-1A9826F6C016}" type="datetimeFigureOut">
              <a:rPr lang="en-US" smtClean="0"/>
              <a:pPr/>
              <a:t>11/20/2012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381340-703D-47A1-8A9C-8AA15CC9C84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9E25F-08EB-4BA0-96AB-1A9826F6C016}" type="datetimeFigureOut">
              <a:rPr lang="en-US" smtClean="0"/>
              <a:pPr/>
              <a:t>11/20/2012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381340-703D-47A1-8A9C-8AA15CC9C84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9E25F-08EB-4BA0-96AB-1A9826F6C016}" type="datetimeFigureOut">
              <a:rPr lang="en-US" smtClean="0"/>
              <a:pPr/>
              <a:t>11/20/2012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381340-703D-47A1-8A9C-8AA15CC9C84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9E25F-08EB-4BA0-96AB-1A9826F6C016}" type="datetimeFigureOut">
              <a:rPr lang="en-US" smtClean="0"/>
              <a:pPr/>
              <a:t>11/20/2012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381340-703D-47A1-8A9C-8AA15CC9C84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9E25F-08EB-4BA0-96AB-1A9826F6C016}" type="datetimeFigureOut">
              <a:rPr lang="en-US" smtClean="0"/>
              <a:pPr/>
              <a:t>11/20/2012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381340-703D-47A1-8A9C-8AA15CC9C84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9E25F-08EB-4BA0-96AB-1A9826F6C016}" type="datetimeFigureOut">
              <a:rPr lang="en-US" smtClean="0"/>
              <a:pPr/>
              <a:t>11/20/2012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381340-703D-47A1-8A9C-8AA15CC9C84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9E25F-08EB-4BA0-96AB-1A9826F6C016}" type="datetimeFigureOut">
              <a:rPr lang="en-US" smtClean="0"/>
              <a:pPr/>
              <a:t>11/20/2012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81340-703D-47A1-8A9C-8AA15CC9C84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oc.gov/pictures/resource/ppmsca.23724/" TargetMode="External"/><Relationship Id="rId1" Type="http://schemas.openxmlformats.org/officeDocument/2006/relationships/slideLayout" Target="../slideLayouts/slideLayout2.xml"/><Relationship Id="rId4" Type="http://schemas.openxmlformats.org/officeDocument/2006/relationships/hyperlink" Target="http://www.loc.gov/pictures/item/200963066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memory.loc.gov/cgi-bin/ampage?collId=lprbscsm&amp;fileName=scsm0971/lprbscsmscsm0971.db&amp;recNum=0&amp;itemLink=h?ammem/scsmbib:@field(DOCID+@lit(scsm000971))" TargetMode="External"/><Relationship Id="rId1" Type="http://schemas.openxmlformats.org/officeDocument/2006/relationships/slideLayout" Target="../slideLayouts/slideLayout2.xml"/><Relationship Id="rId4" Type="http://schemas.openxmlformats.org/officeDocument/2006/relationships/hyperlink" Target="http://hdl.loc.gov/loc.rbc/lprbscsm.scsm1575"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memory.loc.gov/cgi-bin/ampage?collId=lprbscsm&amp;fileName=scsm1050/lprbscsmscsm1050.db&amp;recNum=0&amp;itemLink=h?ammem/scsmbib:@field(DOCID+@lit(scsm001050))" TargetMode="External"/><Relationship Id="rId1" Type="http://schemas.openxmlformats.org/officeDocument/2006/relationships/slideLayout" Target="../slideLayouts/slideLayout2.xml"/><Relationship Id="rId4" Type="http://schemas.openxmlformats.org/officeDocument/2006/relationships/hyperlink" Target="http://hdl.loc.gov/loc.rbc/lprbscsm.scsm15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hdl.loc.gov/loc.rbc/lprbscsm.scsm1602" TargetMode="External"/><Relationship Id="rId1" Type="http://schemas.openxmlformats.org/officeDocument/2006/relationships/slideLayout" Target="../slideLayouts/slideLayout2.xml"/><Relationship Id="rId4" Type="http://schemas.openxmlformats.org/officeDocument/2006/relationships/hyperlink" Target="http://hdl.loc.gov/loc.rbc/lprbscsm.scsm1525"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loc.gov/pictures/item/2009630142/"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oc.gov/pictures/item/2008680255/"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oc.gov/pictures/item/2009630138/"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loc.gov/pictures/item/200568877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lcweb2.loc.gov/service/pnp/pga/02900/02917_150px.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09600" y="685800"/>
            <a:ext cx="7772400" cy="1470025"/>
          </a:xfrm>
        </p:spPr>
        <p:txBody>
          <a:bodyPr/>
          <a:lstStyle/>
          <a:p>
            <a:r>
              <a:rPr lang="en-US" dirty="0" smtClean="0"/>
              <a:t>Abraham Lincoln</a:t>
            </a:r>
            <a:endParaRPr lang="en-US" dirty="0"/>
          </a:p>
        </p:txBody>
      </p:sp>
      <p:sp>
        <p:nvSpPr>
          <p:cNvPr id="3" name="Subtitle 2"/>
          <p:cNvSpPr>
            <a:spLocks noGrp="1"/>
          </p:cNvSpPr>
          <p:nvPr>
            <p:ph type="subTitle" idx="1"/>
          </p:nvPr>
        </p:nvSpPr>
        <p:spPr>
          <a:xfrm>
            <a:off x="990600" y="4724400"/>
            <a:ext cx="6400800" cy="685800"/>
          </a:xfrm>
        </p:spPr>
        <p:txBody>
          <a:bodyPr/>
          <a:lstStyle/>
          <a:p>
            <a:r>
              <a:rPr lang="en-US" dirty="0" smtClean="0">
                <a:solidFill>
                  <a:schemeClr val="bg2"/>
                </a:solidFill>
              </a:rPr>
              <a:t>Zack Laws</a:t>
            </a:r>
            <a:endParaRPr lang="en-US" dirty="0">
              <a:solidFill>
                <a:schemeClr val="bg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21997" t="24523" r="21274" b="15276"/>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gital file from original">
            <a:hlinkClick r:id="rId2"/>
          </p:cNvPr>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 name="Title 1"/>
          <p:cNvSpPr>
            <a:spLocks noGrp="1"/>
          </p:cNvSpPr>
          <p:nvPr>
            <p:ph idx="1"/>
          </p:nvPr>
        </p:nvSpPr>
        <p:spPr/>
        <p:txBody>
          <a:bodyPr>
            <a:normAutofit fontScale="92500"/>
          </a:bodyPr>
          <a:lstStyle/>
          <a:p>
            <a:r>
              <a:rPr lang="en-US" dirty="0"/>
              <a:t>1860</a:t>
            </a:r>
          </a:p>
          <a:p>
            <a:pPr>
              <a:buNone/>
            </a:pPr>
            <a:endParaRPr lang="en-US" dirty="0"/>
          </a:p>
          <a:p>
            <a:r>
              <a:rPr lang="en-US" dirty="0">
                <a:solidFill>
                  <a:schemeClr val="bg2"/>
                </a:solidFill>
              </a:rPr>
              <a:t>Photo shows the house where Abraham Lincoln lived in Springfield, Illinois, with presidential candidate Abraham Lincoln standing on the terrace, with his sons Willie and Tad.</a:t>
            </a:r>
          </a:p>
          <a:p>
            <a:pPr>
              <a:buNone/>
            </a:pPr>
            <a:endParaRPr lang="en-US" dirty="0"/>
          </a:p>
          <a:p>
            <a:r>
              <a:rPr lang="en-US" u="sng" dirty="0">
                <a:hlinkClick r:id="rId4"/>
              </a:rPr>
              <a:t>http://www.loc.gov/pictures/item/2009630661</a:t>
            </a:r>
            <a:r>
              <a:rPr lang="en-US" u="sng" dirty="0" smtClean="0">
                <a:hlinkClick r:id="rId4"/>
              </a:rPr>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umbnail">
            <a:hlinkClick r:id="rId2"/>
          </p:cNvPr>
          <p:cNvPicPr/>
          <p:nvPr/>
        </p:nvPicPr>
        <p:blipFill>
          <a:blip r:embed="rId3" cstate="print"/>
          <a:srcRect/>
          <a:stretch>
            <a:fillRect/>
          </a:stretch>
        </p:blipFill>
        <p:spPr bwMode="auto">
          <a:xfrm>
            <a:off x="1"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609600"/>
            <a:ext cx="8229600" cy="5943600"/>
          </a:xfrm>
        </p:spPr>
        <p:txBody>
          <a:bodyPr>
            <a:normAutofit/>
          </a:bodyPr>
          <a:lstStyle/>
          <a:p>
            <a:r>
              <a:rPr lang="en-US" dirty="0"/>
              <a:t>May 10, 1854</a:t>
            </a:r>
            <a:br>
              <a:rPr lang="en-US" dirty="0"/>
            </a:br>
            <a:r>
              <a:rPr lang="en-US" dirty="0"/>
              <a:t>Tazewell County, </a:t>
            </a:r>
            <a:r>
              <a:rPr lang="en-US" dirty="0" smtClean="0"/>
              <a:t>Illinois</a:t>
            </a:r>
          </a:p>
          <a:p>
            <a:r>
              <a:rPr lang="it-IT" dirty="0" smtClean="0"/>
              <a:t>Dunham </a:t>
            </a:r>
            <a:r>
              <a:rPr lang="it-IT" dirty="0" smtClean="0"/>
              <a:t>v. Bale </a:t>
            </a:r>
            <a:endParaRPr lang="en-US" dirty="0" smtClean="0"/>
          </a:p>
          <a:p>
            <a:r>
              <a:rPr lang="en-US" dirty="0" smtClean="0"/>
              <a:t>Robert </a:t>
            </a:r>
            <a:r>
              <a:rPr lang="en-US" dirty="0"/>
              <a:t>Dunham, as administrator of James Dunham's estate, retained Lincoln and sued James Bale and Jacob Bale in an action of trove. Dunham dismissed his suit against the Bales. Lincoln and his co-counsel received $10 for their legal services.</a:t>
            </a:r>
          </a:p>
          <a:p>
            <a:endParaRPr lang="en-US" u="sng" dirty="0" smtClean="0">
              <a:hlinkClick r:id="rId4"/>
            </a:endParaRPr>
          </a:p>
          <a:p>
            <a:r>
              <a:rPr lang="en-US" u="sng" dirty="0" smtClean="0">
                <a:hlinkClick r:id="rId4"/>
              </a:rPr>
              <a:t>http</a:t>
            </a:r>
            <a:r>
              <a:rPr lang="en-US" u="sng" dirty="0">
                <a:hlinkClick r:id="rId4"/>
              </a:rPr>
              <a:t>://hdl.loc.gov/loc.rbc/lprbscsm.scsm1575</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umbnail">
            <a:hlinkClick r:id="rId2"/>
          </p:cNvPr>
          <p:cNvPicPr/>
          <p:nvPr/>
        </p:nvPicPr>
        <p:blipFill>
          <a:blip r:embed="rId3" cstate="print"/>
          <a:srcRect/>
          <a:stretch>
            <a:fillRect/>
          </a:stretch>
        </p:blipFill>
        <p:spPr bwMode="auto">
          <a:xfrm>
            <a:off x="0" y="0"/>
            <a:ext cx="9143999" cy="6857999"/>
          </a:xfrm>
          <a:prstGeom prst="rect">
            <a:avLst/>
          </a:prstGeom>
          <a:noFill/>
          <a:ln w="9525">
            <a:noFill/>
            <a:miter lim="800000"/>
            <a:headEnd/>
            <a:tailEnd/>
          </a:ln>
        </p:spPr>
      </p:pic>
      <p:sp>
        <p:nvSpPr>
          <p:cNvPr id="3" name="Content Placeholder 2"/>
          <p:cNvSpPr>
            <a:spLocks noGrp="1"/>
          </p:cNvSpPr>
          <p:nvPr>
            <p:ph idx="1"/>
          </p:nvPr>
        </p:nvSpPr>
        <p:spPr>
          <a:xfrm>
            <a:off x="457200" y="533400"/>
            <a:ext cx="8229600" cy="5943600"/>
          </a:xfrm>
        </p:spPr>
        <p:txBody>
          <a:bodyPr>
            <a:normAutofit fontScale="85000" lnSpcReduction="20000"/>
          </a:bodyPr>
          <a:lstStyle/>
          <a:p>
            <a:r>
              <a:rPr lang="en-US" dirty="0"/>
              <a:t>May 31, </a:t>
            </a:r>
            <a:r>
              <a:rPr lang="en-US" dirty="0" smtClean="0"/>
              <a:t>185</a:t>
            </a:r>
          </a:p>
          <a:p>
            <a:r>
              <a:rPr lang="en-US" dirty="0" smtClean="0"/>
              <a:t>Smith </a:t>
            </a:r>
            <a:r>
              <a:rPr lang="en-US" dirty="0" smtClean="0"/>
              <a:t>v. Campbell</a:t>
            </a:r>
            <a:endParaRPr lang="en-US" dirty="0"/>
          </a:p>
          <a:p>
            <a:endParaRPr lang="en-US" dirty="0" smtClean="0"/>
          </a:p>
          <a:p>
            <a:r>
              <a:rPr lang="en-US" dirty="0" smtClean="0">
                <a:solidFill>
                  <a:schemeClr val="bg2"/>
                </a:solidFill>
              </a:rPr>
              <a:t>Campbell </a:t>
            </a:r>
            <a:r>
              <a:rPr lang="en-US" dirty="0">
                <a:solidFill>
                  <a:schemeClr val="bg2"/>
                </a:solidFill>
              </a:rPr>
              <a:t>sued Smith in an action of slander and requested $2,000 in damages. Campbell, the state's attorney, claimed that Smith publicly accused him of </a:t>
            </a:r>
            <a:r>
              <a:rPr lang="en-US" dirty="0" smtClean="0">
                <a:solidFill>
                  <a:schemeClr val="bg2"/>
                </a:solidFill>
              </a:rPr>
              <a:t>drunkenness. Smith </a:t>
            </a:r>
            <a:r>
              <a:rPr lang="en-US" dirty="0">
                <a:solidFill>
                  <a:schemeClr val="bg2"/>
                </a:solidFill>
              </a:rPr>
              <a:t>pleaded not guilty, but the jury found for Campbell and awarded $450. Smith appealed to the Illinois Supreme Court on the grounds that the verdict contradicted the evidence. The court dismissed the appeal after Smith failed to file the court record on time. Lincoln represented Campbell in the trial and the appeal.</a:t>
            </a:r>
          </a:p>
          <a:p>
            <a:endParaRPr lang="en-US" u="sng" dirty="0" smtClean="0">
              <a:hlinkClick r:id="rId4"/>
            </a:endParaRPr>
          </a:p>
          <a:p>
            <a:endParaRPr lang="en-US" u="sng" dirty="0" smtClean="0">
              <a:hlinkClick r:id="rId4"/>
            </a:endParaRPr>
          </a:p>
          <a:p>
            <a:r>
              <a:rPr lang="en-US" u="sng" dirty="0" smtClean="0">
                <a:hlinkClick r:id="rId4"/>
              </a:rPr>
              <a:t>http</a:t>
            </a:r>
            <a:r>
              <a:rPr lang="en-US" u="sng" dirty="0">
                <a:hlinkClick r:id="rId4"/>
              </a:rPr>
              <a:t>://hdl.loc.gov/loc.rbc/lprbscsm.scsm1553</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lcweb2.loc.gov/service/rbc/lprbscsm/scsm1602/001q.gif">
            <a:hlinkClick r:id="rId2" tgtFrame="&quot;_blank&quot;" tooltip="&quot;Book from American Memory-cultural&quot;"/>
          </p:cNvPr>
          <p:cNvPicPr/>
          <p:nvPr/>
        </p:nvPicPr>
        <p:blipFill>
          <a:blip r:embed="rId3" cstate="print"/>
          <a:srcRect/>
          <a:stretch>
            <a:fillRect/>
          </a:stretch>
        </p:blipFill>
        <p:spPr bwMode="auto">
          <a:xfrm>
            <a:off x="1"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533400"/>
            <a:ext cx="8229600" cy="5592763"/>
          </a:xfrm>
        </p:spPr>
        <p:txBody>
          <a:bodyPr>
            <a:normAutofit fontScale="62500" lnSpcReduction="20000"/>
          </a:bodyPr>
          <a:lstStyle/>
          <a:p>
            <a:r>
              <a:rPr lang="en-US" dirty="0" smtClean="0"/>
              <a:t>September 16, 1851</a:t>
            </a:r>
            <a:br>
              <a:rPr lang="en-US" dirty="0" smtClean="0"/>
            </a:br>
            <a:r>
              <a:rPr lang="en-US" dirty="0" smtClean="0"/>
              <a:t>Tazewell County, Illinois</a:t>
            </a:r>
          </a:p>
          <a:p>
            <a:r>
              <a:rPr lang="en-US" dirty="0" smtClean="0"/>
              <a:t>Harris v. Shaw</a:t>
            </a:r>
          </a:p>
          <a:p>
            <a:pPr>
              <a:buNone/>
            </a:pPr>
            <a:endParaRPr lang="en-US" dirty="0" smtClean="0"/>
          </a:p>
          <a:p>
            <a:r>
              <a:rPr lang="en-US" dirty="0" smtClean="0"/>
              <a:t>In 1835, Harris donated twenty acres of land in Tremont, Illinois, to Tazewell County for the erection of the county courthouse. In 1849, the legislature authorized the removal of the county seat to </a:t>
            </a:r>
            <a:r>
              <a:rPr lang="en-US" dirty="0" err="1" smtClean="0"/>
              <a:t>Pekin</a:t>
            </a:r>
            <a:r>
              <a:rPr lang="en-US" dirty="0" smtClean="0"/>
              <a:t>, Illinois, and specified that the Tremont courthouse be used for education. Harris retained Lincoln and sued to recover the property from the school trustees, but the circuit court ruled for the trustees. Harris appealed to the Illinois Supreme Court, and Lincoln argued that the land had been given on the condition that it be used as the county seat. The supreme court rejected Lincoln's argument and affirmed the judgment. Justice Trumbull ruled that Harris had given the land unconditionally, but had "the land been granted upon condition that it should be used for a particular purpose, it would unquestionably have reverted to the donor when it ceased to be thus used." </a:t>
            </a:r>
            <a:endParaRPr lang="en-US" dirty="0" smtClean="0"/>
          </a:p>
          <a:p>
            <a:pPr>
              <a:buNone/>
            </a:pPr>
            <a:endParaRPr lang="en-US" dirty="0" smtClean="0"/>
          </a:p>
          <a:p>
            <a:r>
              <a:rPr lang="en-US" u="sng" dirty="0" smtClean="0">
                <a:hlinkClick r:id="rId4"/>
              </a:rPr>
              <a:t>http://</a:t>
            </a:r>
            <a:r>
              <a:rPr lang="en-US" u="sng" dirty="0" smtClean="0">
                <a:hlinkClick r:id="rId4"/>
              </a:rPr>
              <a:t>hdl.loc.gov/loc.rbc/lprbscsm.scsm1525</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ourt house"/>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dirty="0" smtClean="0"/>
              <a:t>1897</a:t>
            </a:r>
            <a:endParaRPr lang="en-US" dirty="0" smtClean="0">
              <a:hlinkClick r:id="rId3"/>
            </a:endParaRPr>
          </a:p>
          <a:p>
            <a:r>
              <a:rPr lang="en-US" dirty="0" smtClean="0"/>
              <a:t>Court </a:t>
            </a:r>
            <a:r>
              <a:rPr lang="en-US" dirty="0" smtClean="0"/>
              <a:t>house</a:t>
            </a:r>
          </a:p>
          <a:p>
            <a:pPr>
              <a:buNone/>
            </a:pPr>
            <a:endParaRPr lang="en-US" dirty="0" smtClean="0">
              <a:hlinkClick r:id="rId3"/>
            </a:endParaRPr>
          </a:p>
          <a:p>
            <a:endParaRPr lang="en-US" dirty="0" smtClean="0">
              <a:hlinkClick r:id="rId3"/>
            </a:endParaRPr>
          </a:p>
          <a:p>
            <a:pPr>
              <a:buNone/>
            </a:pPr>
            <a:endParaRPr lang="en-US" dirty="0" smtClean="0">
              <a:hlinkClick r:id="rId3"/>
            </a:endParaRPr>
          </a:p>
          <a:p>
            <a:r>
              <a:rPr lang="en-US" dirty="0" smtClean="0">
                <a:solidFill>
                  <a:schemeClr val="bg1"/>
                </a:solidFill>
              </a:rPr>
              <a:t>Print showing exterior view of the courthouse in Lincoln, Nebraska; includes a bust portrait of Abraham Lincoln, facing right, in oval, in upper right </a:t>
            </a:r>
            <a:r>
              <a:rPr lang="en-US" dirty="0" smtClean="0">
                <a:solidFill>
                  <a:schemeClr val="bg1"/>
                </a:solidFill>
              </a:rPr>
              <a:t>corner.</a:t>
            </a:r>
          </a:p>
          <a:p>
            <a:endParaRPr lang="en-US" dirty="0" smtClean="0">
              <a:hlinkClick r:id="rId3"/>
            </a:endParaRPr>
          </a:p>
          <a:p>
            <a:pPr>
              <a:buNone/>
            </a:pPr>
            <a:endParaRPr lang="en-US" dirty="0" smtClean="0">
              <a:hlinkClick r:id="rId3"/>
            </a:endParaRPr>
          </a:p>
          <a:p>
            <a:r>
              <a:rPr lang="en-US" dirty="0" smtClean="0">
                <a:hlinkClick r:id="rId3"/>
              </a:rPr>
              <a:t>http</a:t>
            </a:r>
            <a:r>
              <a:rPr lang="en-US" dirty="0" smtClean="0">
                <a:hlinkClick r:id="rId3"/>
              </a:rPr>
              <a:t>://www.loc.gov/pictures/item/2009630142</a:t>
            </a:r>
            <a:r>
              <a:rPr lang="en-US" dirty="0" smtClean="0">
                <a:hlinkClick r:id="rId3"/>
              </a:rPr>
              <a:t>/</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ormer residence of Pres[iden]t Lincoln, birthplace of Robt. Lincoln"/>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Content Placeholder 4"/>
          <p:cNvSpPr>
            <a:spLocks noGrp="1"/>
          </p:cNvSpPr>
          <p:nvPr>
            <p:ph idx="1"/>
          </p:nvPr>
        </p:nvSpPr>
        <p:spPr>
          <a:xfrm>
            <a:off x="457200" y="685801"/>
            <a:ext cx="8229600" cy="5410200"/>
          </a:xfrm>
        </p:spPr>
        <p:txBody>
          <a:bodyPr>
            <a:normAutofit fontScale="92500" lnSpcReduction="10000"/>
          </a:bodyPr>
          <a:lstStyle/>
          <a:p>
            <a:r>
              <a:rPr lang="en-US" dirty="0" smtClean="0"/>
              <a:t>1865</a:t>
            </a:r>
          </a:p>
          <a:p>
            <a:r>
              <a:rPr lang="en-US" dirty="0" smtClean="0"/>
              <a:t>Lincoln, </a:t>
            </a:r>
            <a:r>
              <a:rPr lang="en-US" dirty="0" smtClean="0"/>
              <a:t>birthplace</a:t>
            </a:r>
          </a:p>
          <a:p>
            <a:endParaRPr lang="en-US" dirty="0" smtClean="0"/>
          </a:p>
          <a:p>
            <a:pPr>
              <a:buNone/>
            </a:pPr>
            <a:endParaRPr lang="en-US" dirty="0" smtClean="0"/>
          </a:p>
          <a:p>
            <a:r>
              <a:rPr lang="en-US" dirty="0" smtClean="0">
                <a:solidFill>
                  <a:schemeClr val="bg1"/>
                </a:solidFill>
              </a:rPr>
              <a:t>Photograph shows men wearing suits and top hats standing on the side of the road at the end of a row of buildings at or near the site of the Globe Tavern in Springfield, Illinois</a:t>
            </a:r>
            <a:r>
              <a:rPr lang="en-US" dirty="0" smtClean="0">
                <a:solidFill>
                  <a:schemeClr val="bg1"/>
                </a:solidFill>
              </a:rPr>
              <a:t>.</a:t>
            </a:r>
          </a:p>
          <a:p>
            <a:endParaRPr lang="en-US" dirty="0" smtClean="0">
              <a:solidFill>
                <a:schemeClr val="bg1"/>
              </a:solidFill>
            </a:endParaRPr>
          </a:p>
          <a:p>
            <a:endParaRPr lang="en-US" dirty="0" smtClean="0">
              <a:solidFill>
                <a:schemeClr val="bg1"/>
              </a:solidFill>
            </a:endParaRPr>
          </a:p>
          <a:p>
            <a:r>
              <a:rPr lang="en-US" dirty="0" smtClean="0">
                <a:hlinkClick r:id="rId3"/>
              </a:rPr>
              <a:t>http://www.loc.gov/pictures/item/2008680255</a:t>
            </a:r>
            <a:r>
              <a:rPr lang="en-US" dirty="0" smtClean="0">
                <a:hlinkClick r:id="rId3"/>
              </a:rPr>
              <a:t>/</a:t>
            </a:r>
            <a:endParaRPr lang="en-US" dirty="0" smtClean="0"/>
          </a:p>
          <a:p>
            <a:endParaRPr lang="en-US" dirty="0" smtClean="0">
              <a:solidFill>
                <a:schemeClr val="bg1"/>
              </a:solidFill>
            </a:endParaRP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nhack" descr="[Abraham Lincoln]"/>
          <p:cNvPicPr/>
          <p:nvPr/>
        </p:nvPicPr>
        <p:blipFill>
          <a:blip r:embed="rId2" cstate="print"/>
          <a:srcRect/>
          <a:stretch>
            <a:fillRect/>
          </a:stretch>
        </p:blipFill>
        <p:spPr bwMode="auto">
          <a:xfrm>
            <a:off x="0" y="0"/>
            <a:ext cx="9143999" cy="6858000"/>
          </a:xfrm>
          <a:prstGeom prst="rect">
            <a:avLst/>
          </a:prstGeom>
          <a:noFill/>
          <a:ln w="9525">
            <a:noFill/>
            <a:miter lim="800000"/>
            <a:headEnd/>
            <a:tailEnd/>
          </a:ln>
        </p:spPr>
      </p:pic>
      <p:sp>
        <p:nvSpPr>
          <p:cNvPr id="3" name="Content Placeholder 2"/>
          <p:cNvSpPr>
            <a:spLocks noGrp="1"/>
          </p:cNvSpPr>
          <p:nvPr>
            <p:ph idx="1"/>
          </p:nvPr>
        </p:nvSpPr>
        <p:spPr>
          <a:xfrm>
            <a:off x="457200" y="3276600"/>
            <a:ext cx="8229600" cy="3276600"/>
          </a:xfrm>
        </p:spPr>
        <p:txBody>
          <a:bodyPr>
            <a:normAutofit fontScale="85000" lnSpcReduction="20000"/>
          </a:bodyPr>
          <a:lstStyle/>
          <a:p>
            <a:r>
              <a:rPr lang="en-US" dirty="0" smtClean="0"/>
              <a:t>1890</a:t>
            </a:r>
          </a:p>
          <a:p>
            <a:pPr>
              <a:buNone/>
            </a:pPr>
            <a:endParaRPr lang="en-US" dirty="0" smtClean="0"/>
          </a:p>
          <a:p>
            <a:r>
              <a:rPr lang="en-US" dirty="0" smtClean="0"/>
              <a:t>Fabric tag showing head-and-shoulders portrait of Abraham Lincoln, facing right, within a wreath, beneath two hands grasped in a handshake, flanked by British and American flags.</a:t>
            </a:r>
          </a:p>
          <a:p>
            <a:pPr>
              <a:buNone/>
            </a:pPr>
            <a:endParaRPr lang="en-US" dirty="0" smtClean="0"/>
          </a:p>
          <a:p>
            <a:r>
              <a:rPr lang="en-US" u="sng" dirty="0" smtClean="0">
                <a:hlinkClick r:id="rId3"/>
              </a:rPr>
              <a:t>http://www.loc.gov/pictures/item/2009630138/</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lcweb2.loc.gov/service/pnp/ppmsca/19200/19202_150px.jpg?q=2008680254&amp;c=6">
            <a:hlinkClick r:id="rId2" tgtFrame="&quot;_blank&quot;" tooltip="&quot;Photo, Print, Drawing from Prints &amp; Photographs&quot;"/>
          </p:cNvPr>
          <p:cNvPicPr/>
          <p:nvPr/>
        </p:nvPicPr>
        <p:blipFill>
          <a:blip r:embed="rId3" cstate="print"/>
          <a:srcRect/>
          <a:stretch>
            <a:fillRect/>
          </a:stretch>
        </p:blipFill>
        <p:spPr bwMode="auto">
          <a:xfrm>
            <a:off x="0" y="0"/>
            <a:ext cx="9143999" cy="6858000"/>
          </a:xfrm>
          <a:prstGeom prst="rect">
            <a:avLst/>
          </a:prstGeom>
          <a:noFill/>
          <a:ln w="9525">
            <a:noFill/>
            <a:miter lim="800000"/>
            <a:headEnd/>
            <a:tailEnd/>
          </a:ln>
        </p:spPr>
      </p:pic>
      <p:sp>
        <p:nvSpPr>
          <p:cNvPr id="3" name="Content Placeholder 2"/>
          <p:cNvSpPr>
            <a:spLocks noGrp="1"/>
          </p:cNvSpPr>
          <p:nvPr>
            <p:ph idx="1"/>
          </p:nvPr>
        </p:nvSpPr>
        <p:spPr>
          <a:xfrm>
            <a:off x="457200" y="1295400"/>
            <a:ext cx="8229600" cy="5334000"/>
          </a:xfrm>
        </p:spPr>
        <p:txBody>
          <a:bodyPr>
            <a:normAutofit fontScale="92500"/>
          </a:bodyPr>
          <a:lstStyle/>
          <a:p>
            <a:r>
              <a:rPr lang="en-US" dirty="0" smtClean="0"/>
              <a:t>1865</a:t>
            </a:r>
          </a:p>
          <a:p>
            <a:r>
              <a:rPr lang="en-US" dirty="0" smtClean="0"/>
              <a:t>Funeral of Abraham Lincoln</a:t>
            </a:r>
          </a:p>
          <a:p>
            <a:pPr>
              <a:buNone/>
            </a:pPr>
            <a:endParaRPr lang="en-US" dirty="0" smtClean="0"/>
          </a:p>
          <a:p>
            <a:r>
              <a:rPr lang="en-US" dirty="0" smtClean="0"/>
              <a:t>Photographs show funeral of Abraham Lincoln. Decorated hearse, funeral train with military guards, former home of the President, funeral procession entering Chicago courthouse, groups of spectators, etc</a:t>
            </a:r>
            <a:r>
              <a:rPr lang="en-US" dirty="0" smtClean="0"/>
              <a:t>.</a:t>
            </a:r>
          </a:p>
          <a:p>
            <a:pPr>
              <a:buNone/>
            </a:pPr>
            <a:endParaRPr lang="en-US" dirty="0" smtClean="0"/>
          </a:p>
          <a:p>
            <a:r>
              <a:rPr lang="en-US" u="sng" dirty="0" smtClean="0">
                <a:hlinkClick r:id="rId2"/>
              </a:rPr>
              <a:t>http://www.loc.gov/pictures/item/2005688778/</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309</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Abraham Lincoln</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 Lincoln</dc:title>
  <dc:creator>Windows User</dc:creator>
  <cp:lastModifiedBy>Windows User</cp:lastModifiedBy>
  <cp:revision>24</cp:revision>
  <dcterms:created xsi:type="dcterms:W3CDTF">2012-11-19T17:19:25Z</dcterms:created>
  <dcterms:modified xsi:type="dcterms:W3CDTF">2012-11-20T17:36:58Z</dcterms:modified>
</cp:coreProperties>
</file>