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15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BAD98-08C7-439C-998A-18AAA91086C4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FE1F5-E66A-47AA-ADE8-2B6342E4B4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FFE1F5-E66A-47AA-ADE8-2B6342E4B40E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3B4DD74-A00C-45E3-8A3A-4121EFBFFD8B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F08407E-E4C1-46BF-AAB4-D3B528B470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DD74-A00C-45E3-8A3A-4121EFBFFD8B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08407E-E4C1-46BF-AAB4-D3B528B47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DD74-A00C-45E3-8A3A-4121EFBFFD8B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08407E-E4C1-46BF-AAB4-D3B528B47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DD74-A00C-45E3-8A3A-4121EFBFFD8B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08407E-E4C1-46BF-AAB4-D3B528B47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3B4DD74-A00C-45E3-8A3A-4121EFBFFD8B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F08407E-E4C1-46BF-AAB4-D3B528B470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DD74-A00C-45E3-8A3A-4121EFBFFD8B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F08407E-E4C1-46BF-AAB4-D3B528B470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DD74-A00C-45E3-8A3A-4121EFBFFD8B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F08407E-E4C1-46BF-AAB4-D3B528B47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DD74-A00C-45E3-8A3A-4121EFBFFD8B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08407E-E4C1-46BF-AAB4-D3B528B470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B4DD74-A00C-45E3-8A3A-4121EFBFFD8B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08407E-E4C1-46BF-AAB4-D3B528B470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3B4DD74-A00C-45E3-8A3A-4121EFBFFD8B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F08407E-E4C1-46BF-AAB4-D3B528B470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3B4DD74-A00C-45E3-8A3A-4121EFBFFD8B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F08407E-E4C1-46BF-AAB4-D3B528B470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3B4DD74-A00C-45E3-8A3A-4121EFBFFD8B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F08407E-E4C1-46BF-AAB4-D3B528B470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emory.loc.gov/cgi-bin/query/h?ammem/scsmbib:@field%28DOCID+@lit%28scsm001444%29%29" TargetMode="Externa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emory.loc.gov/cgi-bin/query/h?ammem/scsmbib:@field%28DOCID+@lit%28scsm001592%29%29" TargetMode="External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loc.gov/pictures/resource/cph.3c06025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pictures/item/2008678328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pictures/item/98517810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pictures/item/2006677686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pictures/item/2009630142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pictures/resource/pga.03364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and the Law</a:t>
            </a:r>
            <a:br>
              <a:rPr lang="en-US" dirty="0" smtClean="0"/>
            </a:br>
            <a:r>
              <a:rPr lang="en-US" dirty="0" smtClean="0"/>
              <a:t>Abraham Lincoln Lawyer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Tyler Kauffman</a:t>
            </a:r>
          </a:p>
          <a:p>
            <a:r>
              <a:rPr lang="en-US" dirty="0" smtClean="0"/>
              <a:t>11/19/12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Gundy Vs Gundy</a:t>
            </a:r>
            <a:endParaRPr lang="en-US" dirty="0"/>
          </a:p>
        </p:txBody>
      </p:sp>
      <p:pic>
        <p:nvPicPr>
          <p:cNvPr id="4" name="Content Placeholder 3" descr="Vs 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76400"/>
            <a:ext cx="3058082" cy="4525962"/>
          </a:xfrm>
        </p:spPr>
      </p:pic>
      <p:sp>
        <p:nvSpPr>
          <p:cNvPr id="5" name="TextBox 4"/>
          <p:cNvSpPr txBox="1"/>
          <p:nvPr/>
        </p:nvSpPr>
        <p:spPr>
          <a:xfrm>
            <a:off x="4648200" y="1828800"/>
            <a:ext cx="3886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Gundy Family split apart there hog business and Joseph sued John.</a:t>
            </a:r>
          </a:p>
          <a:p>
            <a:r>
              <a:rPr lang="en-US" dirty="0" smtClean="0"/>
              <a:t>Joseph won 415 dollars.</a:t>
            </a:r>
          </a:p>
          <a:p>
            <a:r>
              <a:rPr lang="en-US" dirty="0" smtClean="0">
                <a:hlinkClick r:id="rId3"/>
              </a:rPr>
              <a:t>http://memory.loc.gov/cgi-bin/query/h?ammem/scsmbib:@field%28DOCID+@</a:t>
            </a:r>
            <a:r>
              <a:rPr lang="en-US" dirty="0" smtClean="0">
                <a:hlinkClick r:id="rId3"/>
              </a:rPr>
              <a:t>lit%28scsm001444%29%29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8038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Farmer’s Loan and Trust Co. vs. Great Western Railroad Company</a:t>
            </a:r>
            <a:endParaRPr lang="en-US" dirty="0"/>
          </a:p>
        </p:txBody>
      </p:sp>
      <p:pic>
        <p:nvPicPr>
          <p:cNvPr id="4" name="Content Placeholder 3" descr="Vs 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76400"/>
            <a:ext cx="2805348" cy="4525962"/>
          </a:xfrm>
        </p:spPr>
      </p:pic>
      <p:sp>
        <p:nvSpPr>
          <p:cNvPr id="5" name="TextBox 4"/>
          <p:cNvSpPr txBox="1"/>
          <p:nvPr/>
        </p:nvSpPr>
        <p:spPr>
          <a:xfrm>
            <a:off x="3810000" y="1752600"/>
            <a:ext cx="2438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Railroad borrowed million dollars and Bonds and the Railroad failed to pay it.</a:t>
            </a:r>
          </a:p>
          <a:p>
            <a:r>
              <a:rPr lang="en-US" dirty="0" smtClean="0">
                <a:hlinkClick r:id="rId3"/>
              </a:rPr>
              <a:t>http://memory.loc.gov/cgi-bin/query/h?ammem/scsmbib:@field%28DOCID+@</a:t>
            </a:r>
            <a:r>
              <a:rPr lang="en-US" dirty="0" smtClean="0">
                <a:hlinkClick r:id="rId3"/>
              </a:rPr>
              <a:t>lit%28scsm001592%29%29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3428999"/>
            <a:ext cx="4343400" cy="274351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Abraham Lincoln just after being a lawyer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://www.loc.gov/pictures/resource/cph.3c06025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3c06025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1981200"/>
            <a:ext cx="2748558" cy="3429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0537" t="19186" r="22641" b="26938"/>
          <a:stretch>
            <a:fillRect/>
          </a:stretch>
        </p:blipFill>
        <p:spPr bwMode="auto">
          <a:xfrm>
            <a:off x="376237" y="544689"/>
            <a:ext cx="8339139" cy="4941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Abraham Lincoln </a:t>
            </a:r>
            <a:r>
              <a:rPr lang="en-US" dirty="0" err="1" smtClean="0"/>
              <a:t>travelin</a:t>
            </a:r>
            <a:r>
              <a:rPr lang="en-US" dirty="0" smtClean="0"/>
              <a:t> lawyer</a:t>
            </a:r>
            <a:endParaRPr lang="en-US" dirty="0"/>
          </a:p>
        </p:txBody>
      </p:sp>
      <p:pic>
        <p:nvPicPr>
          <p:cNvPr id="4" name="Content Placeholder 3" descr="Traviling lawy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524000"/>
            <a:ext cx="3429831" cy="4525962"/>
          </a:xfrm>
        </p:spPr>
      </p:pic>
      <p:sp>
        <p:nvSpPr>
          <p:cNvPr id="5" name="TextBox 4"/>
          <p:cNvSpPr txBox="1"/>
          <p:nvPr/>
        </p:nvSpPr>
        <p:spPr>
          <a:xfrm>
            <a:off x="4648200" y="1676400"/>
            <a:ext cx="365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Published:1857 May 27</a:t>
            </a:r>
          </a:p>
          <a:p>
            <a:r>
              <a:rPr lang="en-US" dirty="0" smtClean="0"/>
              <a:t>Photographer: </a:t>
            </a:r>
            <a:r>
              <a:rPr lang="en-US" dirty="0" err="1" smtClean="0"/>
              <a:t>Joslin</a:t>
            </a:r>
            <a:r>
              <a:rPr lang="en-US" dirty="0" smtClean="0"/>
              <a:t>, </a:t>
            </a:r>
            <a:r>
              <a:rPr lang="en-US" dirty="0" err="1" smtClean="0"/>
              <a:t>Amon</a:t>
            </a:r>
            <a:r>
              <a:rPr lang="en-US" dirty="0" smtClean="0"/>
              <a:t> T</a:t>
            </a:r>
          </a:p>
          <a:p>
            <a:r>
              <a:rPr lang="en-US" dirty="0" smtClean="0"/>
              <a:t>Portrait of Abraham </a:t>
            </a:r>
            <a:r>
              <a:rPr lang="en-US" dirty="0" smtClean="0"/>
              <a:t>Lincoln</a:t>
            </a:r>
          </a:p>
          <a:p>
            <a:r>
              <a:rPr lang="en-US" dirty="0" smtClean="0">
                <a:hlinkClick r:id="rId3"/>
              </a:rPr>
              <a:t>http://www.loc.gov/pictures/item/2008678328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the Lawyer</a:t>
            </a:r>
            <a:endParaRPr lang="en-US" dirty="0"/>
          </a:p>
        </p:txBody>
      </p:sp>
      <p:pic>
        <p:nvPicPr>
          <p:cNvPr id="4" name="Content Placeholder 3" descr="Lincon the lawy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771650"/>
            <a:ext cx="2971800" cy="3714750"/>
          </a:xfrm>
        </p:spPr>
      </p:pic>
      <p:sp>
        <p:nvSpPr>
          <p:cNvPr id="6" name="TextBox 5"/>
          <p:cNvSpPr txBox="1"/>
          <p:nvPr/>
        </p:nvSpPr>
        <p:spPr>
          <a:xfrm>
            <a:off x="4876800" y="1752600"/>
            <a:ext cx="3276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Published between 1865-19010</a:t>
            </a:r>
          </a:p>
          <a:p>
            <a:r>
              <a:rPr lang="en-US" dirty="0" smtClean="0"/>
              <a:t>Portrait of </a:t>
            </a:r>
            <a:r>
              <a:rPr lang="en-US" dirty="0" smtClean="0"/>
              <a:t>Lincoln</a:t>
            </a:r>
          </a:p>
          <a:p>
            <a:r>
              <a:rPr lang="en-US" dirty="0" smtClean="0">
                <a:hlinkClick r:id="rId3"/>
              </a:rPr>
              <a:t>http://www.loc.gov/pictures/item/98517810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Courthouse</a:t>
            </a:r>
            <a:endParaRPr lang="en-US" dirty="0"/>
          </a:p>
        </p:txBody>
      </p:sp>
      <p:pic>
        <p:nvPicPr>
          <p:cNvPr id="4" name="Content Placeholder 3" descr="Lincon courthou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209800"/>
            <a:ext cx="3328416" cy="3200400"/>
          </a:xfrm>
        </p:spPr>
      </p:pic>
      <p:sp>
        <p:nvSpPr>
          <p:cNvPr id="6" name="TextBox 5"/>
          <p:cNvSpPr txBox="1"/>
          <p:nvPr/>
        </p:nvSpPr>
        <p:spPr>
          <a:xfrm>
            <a:off x="5105400" y="2133600"/>
            <a:ext cx="335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Location: Macon Illinois</a:t>
            </a:r>
          </a:p>
          <a:p>
            <a:r>
              <a:rPr lang="en-US" dirty="0" smtClean="0"/>
              <a:t>Building made: 1832</a:t>
            </a:r>
          </a:p>
          <a:p>
            <a:r>
              <a:rPr lang="en-US" dirty="0" smtClean="0"/>
              <a:t>Courthouse Lincoln was in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Montgomery Courthouse</a:t>
            </a:r>
            <a:endParaRPr lang="en-US" dirty="0"/>
          </a:p>
        </p:txBody>
      </p:sp>
      <p:pic>
        <p:nvPicPr>
          <p:cNvPr id="6" name="Content Placeholder 5" descr="Montgomery Courthou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362200"/>
            <a:ext cx="3962400" cy="2971800"/>
          </a:xfrm>
        </p:spPr>
      </p:pic>
      <p:sp>
        <p:nvSpPr>
          <p:cNvPr id="7" name="TextBox 6"/>
          <p:cNvSpPr txBox="1"/>
          <p:nvPr/>
        </p:nvSpPr>
        <p:spPr>
          <a:xfrm>
            <a:off x="5105400" y="2286000"/>
            <a:ext cx="342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Location: Montgomery Courthouse</a:t>
            </a:r>
          </a:p>
          <a:p>
            <a:r>
              <a:rPr lang="en-US" dirty="0" smtClean="0"/>
              <a:t>Published: </a:t>
            </a:r>
            <a:r>
              <a:rPr lang="en-US" dirty="0" smtClean="0"/>
              <a:t>1859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Portrait </a:t>
            </a:r>
            <a:endParaRPr lang="en-US" dirty="0"/>
          </a:p>
        </p:txBody>
      </p:sp>
      <p:pic>
        <p:nvPicPr>
          <p:cNvPr id="4" name="Content Placeholder 3" descr="Lincol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4764" y="1646238"/>
            <a:ext cx="3394472" cy="4525962"/>
          </a:xfrm>
        </p:spPr>
      </p:pic>
      <p:sp>
        <p:nvSpPr>
          <p:cNvPr id="5" name="TextBox 4"/>
          <p:cNvSpPr txBox="1"/>
          <p:nvPr/>
        </p:nvSpPr>
        <p:spPr>
          <a:xfrm>
            <a:off x="6629400" y="1676400"/>
            <a:ext cx="2057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Abraham Lincoln in 1865 and after his lawyer days.</a:t>
            </a:r>
          </a:p>
          <a:p>
            <a:r>
              <a:rPr lang="en-US" dirty="0" smtClean="0">
                <a:hlinkClick r:id="rId3"/>
              </a:rPr>
              <a:t>http://www.loc.gov/pictures/item/2006677686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and Courthouse</a:t>
            </a:r>
            <a:endParaRPr lang="en-US" dirty="0"/>
          </a:p>
        </p:txBody>
      </p:sp>
      <p:pic>
        <p:nvPicPr>
          <p:cNvPr id="4" name="Content Placeholder 3" descr="Lincoln and courthou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676400"/>
            <a:ext cx="5444766" cy="4525962"/>
          </a:xfrm>
        </p:spPr>
      </p:pic>
      <p:sp>
        <p:nvSpPr>
          <p:cNvPr id="5" name="TextBox 4"/>
          <p:cNvSpPr txBox="1"/>
          <p:nvPr/>
        </p:nvSpPr>
        <p:spPr>
          <a:xfrm>
            <a:off x="6324600" y="1752600"/>
            <a:ext cx="2362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Abraham Lincoln and a courthouse in Lincoln, Nebraska.</a:t>
            </a:r>
          </a:p>
          <a:p>
            <a:r>
              <a:rPr lang="en-US" dirty="0" smtClean="0"/>
              <a:t>Published in 1897</a:t>
            </a:r>
          </a:p>
          <a:p>
            <a:r>
              <a:rPr lang="en-US" dirty="0" smtClean="0">
                <a:hlinkClick r:id="rId3"/>
              </a:rPr>
              <a:t>http://www.loc.gov/pictures/item/2009630142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Young Lincoln</a:t>
            </a:r>
            <a:endParaRPr lang="en-US" dirty="0"/>
          </a:p>
        </p:txBody>
      </p:sp>
      <p:pic>
        <p:nvPicPr>
          <p:cNvPr id="4" name="Content Placeholder 3" descr="Lincoln youn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5800" y="1600200"/>
            <a:ext cx="3677344" cy="4525962"/>
          </a:xfrm>
        </p:spPr>
      </p:pic>
      <p:sp>
        <p:nvSpPr>
          <p:cNvPr id="6" name="TextBox 5"/>
          <p:cNvSpPr txBox="1"/>
          <p:nvPr/>
        </p:nvSpPr>
        <p:spPr>
          <a:xfrm>
            <a:off x="5181600" y="1676400"/>
            <a:ext cx="335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Published 1846 or 47</a:t>
            </a:r>
          </a:p>
          <a:p>
            <a:r>
              <a:rPr lang="en-US" dirty="0" smtClean="0"/>
              <a:t>Young Picture of Abraham</a:t>
            </a:r>
          </a:p>
          <a:p>
            <a:r>
              <a:rPr lang="en-US" dirty="0" smtClean="0"/>
              <a:t>One of the few pictures of him without a bread.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Abraham Lincoln President</a:t>
            </a:r>
            <a:endParaRPr lang="en-US" dirty="0"/>
          </a:p>
        </p:txBody>
      </p:sp>
      <p:pic>
        <p:nvPicPr>
          <p:cNvPr id="4" name="Content Placeholder 3" descr="Abraham lincoln presid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600200"/>
            <a:ext cx="3359112" cy="4525962"/>
          </a:xfrm>
        </p:spPr>
      </p:pic>
      <p:sp>
        <p:nvSpPr>
          <p:cNvPr id="6" name="TextBox 5"/>
          <p:cNvSpPr txBox="1"/>
          <p:nvPr/>
        </p:nvSpPr>
        <p:spPr>
          <a:xfrm>
            <a:off x="5029200" y="1676400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Lincoln when he first became president. Published around start </a:t>
            </a:r>
            <a:r>
              <a:rPr lang="en-US" dirty="0" smtClean="0"/>
              <a:t>of Presidency. </a:t>
            </a:r>
            <a:r>
              <a:rPr lang="en-US" dirty="0" smtClean="0">
                <a:hlinkClick r:id="rId3"/>
              </a:rPr>
              <a:t>http://www.loc.gov/pictures/resource/pga.03364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65</TotalTime>
  <Words>214</Words>
  <Application>Microsoft Office PowerPoint</Application>
  <PresentationFormat>On-screen Show (4:3)</PresentationFormat>
  <Paragraphs>45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You and the Law Abraham Lincoln Lawyer </vt:lpstr>
      <vt:lpstr>Abraham Lincoln travelin lawyer</vt:lpstr>
      <vt:lpstr>Lincoln the Lawyer</vt:lpstr>
      <vt:lpstr>Lincoln Courthouse</vt:lpstr>
      <vt:lpstr>Montgomery Courthouse</vt:lpstr>
      <vt:lpstr>Lincoln Portrait </vt:lpstr>
      <vt:lpstr>Lincoln and Courthouse</vt:lpstr>
      <vt:lpstr>Young Lincoln</vt:lpstr>
      <vt:lpstr>Abraham Lincoln President</vt:lpstr>
      <vt:lpstr>Gundy Vs Gundy</vt:lpstr>
      <vt:lpstr>Farmer’s Loan and Trust Co. vs. Great Western Railroad Company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and the Law Abraham Lincoln Lawyer</dc:title>
  <dc:creator>Windows User</dc:creator>
  <cp:lastModifiedBy>Windows User</cp:lastModifiedBy>
  <cp:revision>9</cp:revision>
  <dcterms:created xsi:type="dcterms:W3CDTF">2012-11-19T19:22:57Z</dcterms:created>
  <dcterms:modified xsi:type="dcterms:W3CDTF">2012-11-20T19:55:08Z</dcterms:modified>
</cp:coreProperties>
</file>