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58"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E03F-3E77-4F37-A2CA-641E4B541C8D}"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8E43B-EE07-4B20-A009-EC50382F42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0E03F-3E77-4F37-A2CA-641E4B541C8D}" type="datetimeFigureOut">
              <a:rPr lang="en-US" smtClean="0"/>
              <a:pPr/>
              <a:t>11/20/2012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8E43B-EE07-4B20-A009-EC50382F42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hdl.loc.gov/loc.rbc/lprbscsm.scsm1457"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hdl.loc.gov/loc.rbc/lprbscsm.scsm1529" TargetMode="External"/><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www.loc.gov/pictures/item/2006677676/"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oc.gov/pictures/item/96524282/"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www.loc.gov/pictures/item/2008680390/" TargetMode="External"/><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www.loc.gov/pictures/item/2008680236/" TargetMode="External"/><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265112" cy="261938"/>
          </a:xfrm>
        </p:spPr>
        <p:txBody>
          <a:bodyPr>
            <a:normAutofit fontScale="90000"/>
          </a:bodyPr>
          <a:lstStyle/>
          <a:p>
            <a:endParaRPr lang="en-US" dirty="0"/>
          </a:p>
        </p:txBody>
      </p:sp>
      <p:sp>
        <p:nvSpPr>
          <p:cNvPr id="4" name="Text Placeholder 3"/>
          <p:cNvSpPr>
            <a:spLocks noGrp="1"/>
          </p:cNvSpPr>
          <p:nvPr>
            <p:ph type="body" sz="half" idx="2"/>
          </p:nvPr>
        </p:nvSpPr>
        <p:spPr>
          <a:xfrm>
            <a:off x="5638800" y="152400"/>
            <a:ext cx="3505200" cy="5638800"/>
          </a:xfrm>
        </p:spPr>
        <p:txBody>
          <a:bodyPr/>
          <a:lstStyle/>
          <a:p>
            <a:r>
              <a:rPr lang="en-US" dirty="0" smtClean="0"/>
              <a:t>Title: Order in Gatling et al. vs. Great Western Railroad</a:t>
            </a:r>
          </a:p>
          <a:p>
            <a:endParaRPr lang="en-US" dirty="0" smtClean="0"/>
          </a:p>
          <a:p>
            <a:r>
              <a:rPr lang="en-US" dirty="0" smtClean="0"/>
              <a:t>Summary: Gatling Martin, and Prather found Lincoln and sued the Great Western Railroad for unlawful detention of the five acres of their land. The railroads depot built the property, and had burned. Gatling requested $500 in damages. He dismissed the suit. But later invented the rapid fire. “Gatling Gun”</a:t>
            </a:r>
          </a:p>
          <a:p>
            <a:endParaRPr lang="en-US" dirty="0" smtClean="0"/>
          </a:p>
          <a:p>
            <a:r>
              <a:rPr lang="en-US" dirty="0" smtClean="0"/>
              <a:t>Published in October 1880.</a:t>
            </a:r>
          </a:p>
          <a:p>
            <a:endParaRPr lang="en-US" dirty="0" smtClean="0"/>
          </a:p>
          <a:p>
            <a:r>
              <a:rPr lang="en-US" b="1" dirty="0" smtClean="0"/>
              <a:t>Digital ID</a:t>
            </a:r>
          </a:p>
          <a:p>
            <a:r>
              <a:rPr lang="en-US" dirty="0" smtClean="0"/>
              <a:t>lprbscsm scsm1457</a:t>
            </a:r>
            <a:br>
              <a:rPr lang="en-US" dirty="0" smtClean="0"/>
            </a:br>
            <a:r>
              <a:rPr lang="en-US" dirty="0" smtClean="0">
                <a:hlinkClick r:id="rId2"/>
              </a:rPr>
              <a:t>http://</a:t>
            </a:r>
            <a:r>
              <a:rPr lang="en-US" dirty="0" smtClean="0">
                <a:hlinkClick r:id="rId2"/>
              </a:rPr>
              <a:t>hdl.loc.gov/loc.rbc/lprbscsm.scsm1457</a:t>
            </a:r>
            <a:endParaRPr lang="en-US" dirty="0" smtClean="0"/>
          </a:p>
          <a:p>
            <a:endParaRPr lang="en-US" dirty="0" smtClean="0"/>
          </a:p>
          <a:p>
            <a:endParaRPr lang="en-US" dirty="0" smtClean="0"/>
          </a:p>
        </p:txBody>
      </p:sp>
      <p:sp>
        <p:nvSpPr>
          <p:cNvPr id="6" name="Rectangle 5"/>
          <p:cNvSpPr/>
          <p:nvPr/>
        </p:nvSpPr>
        <p:spPr>
          <a:xfrm>
            <a:off x="457200" y="457200"/>
            <a:ext cx="4572000" cy="369332"/>
          </a:xfrm>
          <a:prstGeom prst="rect">
            <a:avLst/>
          </a:prstGeom>
        </p:spPr>
        <p:txBody>
          <a:bodyPr>
            <a:spAutoFit/>
          </a:bodyPr>
          <a:lstStyle/>
          <a:p>
            <a:r>
              <a:rPr lang="en-US" dirty="0" smtClean="0"/>
              <a:t>.</a:t>
            </a:r>
            <a:endParaRPr lang="en-US" dirty="0"/>
          </a:p>
        </p:txBody>
      </p:sp>
      <p:pic>
        <p:nvPicPr>
          <p:cNvPr id="18" name="Picture Placeholder 17" descr="doc.gif"/>
          <p:cNvPicPr>
            <a:picLocks noGrp="1" noChangeAspect="1"/>
          </p:cNvPicPr>
          <p:nvPr>
            <p:ph type="pic" idx="1"/>
          </p:nvPr>
        </p:nvPicPr>
        <p:blipFill>
          <a:blip r:embed="rId3" cstate="print"/>
          <a:srcRect t="9312" b="9312"/>
          <a:stretch>
            <a:fillRect/>
          </a:stretch>
        </p:blipFill>
        <p:spPr>
          <a:xfrm>
            <a:off x="0" y="152400"/>
            <a:ext cx="5638800" cy="6553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341312" cy="566738"/>
          </a:xfrm>
        </p:spPr>
        <p:txBody>
          <a:bodyPr/>
          <a:lstStyle/>
          <a:p>
            <a:endParaRPr lang="en-US" dirty="0"/>
          </a:p>
        </p:txBody>
      </p:sp>
      <p:pic>
        <p:nvPicPr>
          <p:cNvPr id="5" name="Picture Placeholder 4" descr="hahaha.gif"/>
          <p:cNvPicPr>
            <a:picLocks noGrp="1" noChangeAspect="1"/>
          </p:cNvPicPr>
          <p:nvPr>
            <p:ph type="pic" idx="1"/>
          </p:nvPr>
        </p:nvPicPr>
        <p:blipFill>
          <a:blip r:embed="rId2" cstate="print"/>
          <a:srcRect t="2312" b="2312"/>
          <a:stretch>
            <a:fillRect/>
          </a:stretch>
        </p:blipFill>
        <p:spPr>
          <a:xfrm>
            <a:off x="0" y="0"/>
            <a:ext cx="5486400" cy="6858000"/>
          </a:xfrm>
        </p:spPr>
      </p:pic>
      <p:sp>
        <p:nvSpPr>
          <p:cNvPr id="4" name="Text Placeholder 3"/>
          <p:cNvSpPr>
            <a:spLocks noGrp="1"/>
          </p:cNvSpPr>
          <p:nvPr>
            <p:ph type="body" sz="half" idx="2"/>
          </p:nvPr>
        </p:nvSpPr>
        <p:spPr>
          <a:xfrm>
            <a:off x="5638800" y="152400"/>
            <a:ext cx="3276600" cy="6019800"/>
          </a:xfrm>
        </p:spPr>
        <p:txBody>
          <a:bodyPr>
            <a:normAutofit lnSpcReduction="10000"/>
          </a:bodyPr>
          <a:lstStyle/>
          <a:p>
            <a:r>
              <a:rPr lang="en-US" dirty="0" smtClean="0"/>
              <a:t>Title: Bill of Exceptions  in Gray v. Gray et al.</a:t>
            </a:r>
          </a:p>
          <a:p>
            <a:endParaRPr lang="en-US" dirty="0" smtClean="0"/>
          </a:p>
          <a:p>
            <a:r>
              <a:rPr lang="en-US" dirty="0" smtClean="0"/>
              <a:t>Summary: Mary Gray sued Franklin Gray after a divorce. Franklin had failed to show and Mary got rewarded to $5,000 in alimony. Five years later Mary found Lincoln and Herndon and filed a writ of error in Illinois supreme court to reverse the divorce decree since </a:t>
            </a:r>
            <a:r>
              <a:rPr lang="en-US" dirty="0" smtClean="0"/>
              <a:t>F</a:t>
            </a:r>
            <a:r>
              <a:rPr lang="en-US" dirty="0" smtClean="0"/>
              <a:t>ranklin died.  Defendants moved to dismiss the writ stating that the supreme court had no original jurisdiction in the subject. The supreme court overruled the motion. But dismissed the suit after Mary failed to join on the plea.</a:t>
            </a:r>
          </a:p>
          <a:p>
            <a:endParaRPr lang="en-US" dirty="0" smtClean="0"/>
          </a:p>
          <a:p>
            <a:r>
              <a:rPr lang="en-US" dirty="0" smtClean="0"/>
              <a:t>Published: September 1, 1851 in Sangamon County, IL.</a:t>
            </a:r>
          </a:p>
          <a:p>
            <a:r>
              <a:rPr lang="en-US" dirty="0" smtClean="0"/>
              <a:t>Created by: Riseth, John b.</a:t>
            </a:r>
          </a:p>
          <a:p>
            <a:r>
              <a:rPr lang="en-US" dirty="0" smtClean="0"/>
              <a:t>And Longfellow James.</a:t>
            </a:r>
          </a:p>
          <a:p>
            <a:endParaRPr lang="en-US" dirty="0" smtClean="0"/>
          </a:p>
          <a:p>
            <a:r>
              <a:rPr lang="en-US" b="1" dirty="0" smtClean="0"/>
              <a:t>Digital ID</a:t>
            </a:r>
          </a:p>
          <a:p>
            <a:r>
              <a:rPr lang="en-US" dirty="0" smtClean="0"/>
              <a:t>lprbscsm scsm1529</a:t>
            </a:r>
            <a:br>
              <a:rPr lang="en-US" dirty="0" smtClean="0"/>
            </a:br>
            <a:r>
              <a:rPr lang="en-US" dirty="0" smtClean="0">
                <a:hlinkClick r:id="rId3"/>
              </a:rPr>
              <a:t>http://</a:t>
            </a:r>
            <a:r>
              <a:rPr lang="en-US" dirty="0" smtClean="0">
                <a:hlinkClick r:id="rId3"/>
              </a:rPr>
              <a:t>hdl.loc.gov/loc.rbc/lprbscsm.scsm1529</a:t>
            </a: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Abraham Lincoln/ Herline and Hensel, lith, 632 Chestnut St., Phila.</a:t>
            </a:r>
            <a:endParaRPr lang="en-US" dirty="0"/>
          </a:p>
        </p:txBody>
      </p:sp>
      <p:pic>
        <p:nvPicPr>
          <p:cNvPr id="7" name="Picture Placeholder 6" descr="03364r.jpg"/>
          <p:cNvPicPr>
            <a:picLocks noGrp="1" noChangeAspect="1"/>
          </p:cNvPicPr>
          <p:nvPr>
            <p:ph type="pic" idx="1"/>
          </p:nvPr>
        </p:nvPicPr>
        <p:blipFill>
          <a:blip r:embed="rId2" cstate="print"/>
          <a:srcRect t="22168" b="22168"/>
          <a:stretch>
            <a:fillRect/>
          </a:stretch>
        </p:blipFill>
        <p:spPr>
          <a:xfrm>
            <a:off x="1371600" y="152400"/>
            <a:ext cx="6019800" cy="457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 Placeholder 5"/>
          <p:cNvSpPr>
            <a:spLocks noGrp="1"/>
          </p:cNvSpPr>
          <p:nvPr>
            <p:ph type="body" sz="half" idx="2"/>
          </p:nvPr>
        </p:nvSpPr>
        <p:spPr/>
        <p:txBody>
          <a:bodyPr>
            <a:normAutofit/>
          </a:bodyPr>
          <a:lstStyle/>
          <a:p>
            <a:r>
              <a:rPr lang="en-US" dirty="0" smtClean="0"/>
              <a:t>Published: between 1860-1865</a:t>
            </a:r>
          </a:p>
          <a:p>
            <a:r>
              <a:rPr lang="en-US" dirty="0" smtClean="0"/>
              <a:t>Bookmark This Record: </a:t>
            </a:r>
            <a:br>
              <a:rPr lang="en-US" dirty="0" smtClean="0"/>
            </a:br>
            <a:r>
              <a:rPr lang="en-US" dirty="0" smtClean="0">
                <a:hlinkClick r:id="rId3"/>
              </a:rPr>
              <a:t>http://www.loc.gov/pictures/item/2006677676</a:t>
            </a:r>
            <a:r>
              <a:rPr lang="en-US" dirty="0" smtClean="0">
                <a:hlinkClick r:id="rId3"/>
              </a:rPr>
              <a:t>/</a:t>
            </a:r>
            <a:endParaRPr lang="en-US" dirty="0" smtClean="0"/>
          </a:p>
          <a:p>
            <a:endParaRPr lang="en-US" dirty="0"/>
          </a:p>
        </p:txBody>
      </p:sp>
      <p:sp>
        <p:nvSpPr>
          <p:cNvPr id="8" name="Rectangle 7"/>
          <p:cNvSpPr/>
          <p:nvPr/>
        </p:nvSpPr>
        <p:spPr>
          <a:xfrm>
            <a:off x="2286000" y="3105835"/>
            <a:ext cx="4572000" cy="369332"/>
          </a:xfrm>
          <a:prstGeom prst="rect">
            <a:avLst/>
          </a:prstGeom>
        </p:spPr>
        <p:txBody>
          <a:bodyPr>
            <a:spAutoFit/>
          </a:bodyPr>
          <a:lstStyle/>
          <a:p>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 five dollar bill portrait. </a:t>
            </a:r>
            <a:endParaRPr lang="en-US" dirty="0"/>
          </a:p>
        </p:txBody>
      </p:sp>
      <p:sp>
        <p:nvSpPr>
          <p:cNvPr id="4" name="Text Placeholder 3"/>
          <p:cNvSpPr>
            <a:spLocks noGrp="1"/>
          </p:cNvSpPr>
          <p:nvPr>
            <p:ph type="body" sz="half" idx="2"/>
          </p:nvPr>
        </p:nvSpPr>
        <p:spPr>
          <a:xfrm>
            <a:off x="1792288" y="5367338"/>
            <a:ext cx="5486400" cy="1338262"/>
          </a:xfrm>
        </p:spPr>
        <p:txBody>
          <a:bodyPr/>
          <a:lstStyle/>
          <a:p>
            <a:r>
              <a:rPr lang="en-US" dirty="0" smtClean="0"/>
              <a:t>Portrait used for the engraved bust of the Lincoln that appeared on the United States five dollar bill for many years from 1914 to 2007</a:t>
            </a:r>
          </a:p>
          <a:p>
            <a:r>
              <a:rPr lang="en-US" dirty="0" smtClean="0"/>
              <a:t>Was published around the 1860’s</a:t>
            </a:r>
          </a:p>
          <a:p>
            <a:r>
              <a:rPr lang="en-US" dirty="0" smtClean="0"/>
              <a:t>Bookmark This Record: </a:t>
            </a:r>
            <a:br>
              <a:rPr lang="en-US" dirty="0" smtClean="0"/>
            </a:br>
            <a:r>
              <a:rPr lang="en-US" dirty="0" smtClean="0">
                <a:hlinkClick r:id="rId2"/>
              </a:rPr>
              <a:t>http://www.loc.gov/pictures/item/96524282</a:t>
            </a:r>
            <a:r>
              <a:rPr lang="en-US" dirty="0" smtClean="0">
                <a:hlinkClick r:id="rId2"/>
              </a:rPr>
              <a:t>/</a:t>
            </a:r>
            <a:endParaRPr lang="en-US" dirty="0" smtClean="0"/>
          </a:p>
          <a:p>
            <a:endParaRPr lang="en-US" dirty="0" smtClean="0"/>
          </a:p>
          <a:p>
            <a:endParaRPr lang="en-US" dirty="0"/>
          </a:p>
        </p:txBody>
      </p:sp>
      <p:pic>
        <p:nvPicPr>
          <p:cNvPr id="7" name="Picture Placeholder 6" descr="3a07486_150px.jpg"/>
          <p:cNvPicPr>
            <a:picLocks noGrp="1" noChangeAspect="1"/>
          </p:cNvPicPr>
          <p:nvPr>
            <p:ph type="pic" idx="1"/>
          </p:nvPr>
        </p:nvPicPr>
        <p:blipFill>
          <a:blip r:embed="rId3" cstate="print"/>
          <a:srcRect t="19941" b="19941"/>
          <a:stretch>
            <a:fillRect/>
          </a:stretch>
        </p:blipFill>
        <p:spPr>
          <a:xfrm>
            <a:off x="1828800" y="152400"/>
            <a:ext cx="5522912" cy="465137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Abraham Lincoln, and His signature/emblem of the Brady’s National Photographic Portrait Galleries, in New York</a:t>
            </a:r>
            <a:endParaRPr lang="en-US" dirty="0"/>
          </a:p>
        </p:txBody>
      </p:sp>
      <p:pic>
        <p:nvPicPr>
          <p:cNvPr id="5" name="Picture Placeholder 4" descr="19209r.jpg"/>
          <p:cNvPicPr>
            <a:picLocks noGrp="1" noChangeAspect="1"/>
          </p:cNvPicPr>
          <p:nvPr>
            <p:ph type="pic" idx="1"/>
          </p:nvPr>
        </p:nvPicPr>
        <p:blipFill>
          <a:blip r:embed="rId2" cstate="print"/>
          <a:srcRect t="26973" b="26973"/>
          <a:stretch>
            <a:fillRect/>
          </a:stretch>
        </p:blipFill>
        <p:spPr>
          <a:xfrm>
            <a:off x="457200" y="228600"/>
            <a:ext cx="3962400" cy="4114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 name="Text Placeholder 3"/>
          <p:cNvSpPr>
            <a:spLocks noGrp="1"/>
          </p:cNvSpPr>
          <p:nvPr>
            <p:ph type="body" sz="half" idx="2"/>
          </p:nvPr>
        </p:nvSpPr>
        <p:spPr/>
        <p:txBody>
          <a:bodyPr>
            <a:normAutofit fontScale="92500"/>
          </a:bodyPr>
          <a:lstStyle/>
          <a:p>
            <a:r>
              <a:rPr lang="en-US" dirty="0" smtClean="0"/>
              <a:t>Photograph showing of Lincoln, head and shoulders. Taken January 8, 1864.</a:t>
            </a:r>
          </a:p>
          <a:p>
            <a:r>
              <a:rPr lang="en-US" dirty="0" smtClean="0"/>
              <a:t>Bookmark This Record: </a:t>
            </a:r>
            <a:br>
              <a:rPr lang="en-US" dirty="0" smtClean="0"/>
            </a:br>
            <a:r>
              <a:rPr lang="en-US" dirty="0" smtClean="0">
                <a:hlinkClick r:id="rId3"/>
              </a:rPr>
              <a:t>http://www.loc.gov/pictures/item/2008680390</a:t>
            </a:r>
            <a:r>
              <a:rPr lang="en-US" dirty="0" smtClean="0">
                <a:hlinkClick r:id="rId3"/>
              </a:rPr>
              <a:t>/</a:t>
            </a:r>
            <a:endParaRPr lang="en-US" dirty="0" smtClean="0"/>
          </a:p>
          <a:p>
            <a:endParaRPr lang="en-US" dirty="0"/>
          </a:p>
        </p:txBody>
      </p:sp>
      <p:pic>
        <p:nvPicPr>
          <p:cNvPr id="1026" name="Picture 2" descr="[Abraham Lincoln]"/>
          <p:cNvPicPr>
            <a:picLocks noChangeAspect="1" noChangeArrowheads="1"/>
          </p:cNvPicPr>
          <p:nvPr/>
        </p:nvPicPr>
        <p:blipFill>
          <a:blip r:embed="rId4" cstate="print"/>
          <a:srcRect/>
          <a:stretch>
            <a:fillRect/>
          </a:stretch>
        </p:blipFill>
        <p:spPr bwMode="auto">
          <a:xfrm>
            <a:off x="4876800" y="228600"/>
            <a:ext cx="3810000" cy="4114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button of Abraham Lincoln.</a:t>
            </a:r>
            <a:endParaRPr lang="en-US" dirty="0"/>
          </a:p>
        </p:txBody>
      </p:sp>
      <p:pic>
        <p:nvPicPr>
          <p:cNvPr id="5" name="Picture Placeholder 4" descr="button.jpg"/>
          <p:cNvPicPr>
            <a:picLocks noGrp="1" noChangeAspect="1"/>
          </p:cNvPicPr>
          <p:nvPr>
            <p:ph type="pic" idx="1"/>
          </p:nvPr>
        </p:nvPicPr>
        <p:blipFill>
          <a:blip r:embed="rId2" cstate="print"/>
          <a:srcRect t="25684" b="25684"/>
          <a:stretch>
            <a:fillRect/>
          </a:stretch>
        </p:blipFill>
        <p:spPr>
          <a:xfrm>
            <a:off x="1828800" y="228600"/>
            <a:ext cx="5486400" cy="4498975"/>
          </a:xfrm>
        </p:spPr>
      </p:pic>
      <p:sp>
        <p:nvSpPr>
          <p:cNvPr id="4" name="Text Placeholder 3"/>
          <p:cNvSpPr>
            <a:spLocks noGrp="1"/>
          </p:cNvSpPr>
          <p:nvPr>
            <p:ph type="body" sz="half" idx="2"/>
          </p:nvPr>
        </p:nvSpPr>
        <p:spPr>
          <a:xfrm>
            <a:off x="1792288" y="5367338"/>
            <a:ext cx="5486400" cy="1490662"/>
          </a:xfrm>
        </p:spPr>
        <p:txBody>
          <a:bodyPr>
            <a:normAutofit fontScale="92500" lnSpcReduction="10000"/>
          </a:bodyPr>
          <a:lstStyle/>
          <a:p>
            <a:r>
              <a:rPr lang="en-US" dirty="0" smtClean="0"/>
              <a:t>Political campaign button for 1864 presidential election showing portrait of Abraham Lincoln, facing left  (Anthony Berger photo Feb. 9, 1864); metal casing with pin fastener attached.</a:t>
            </a:r>
          </a:p>
          <a:p>
            <a:r>
              <a:rPr lang="en-US" dirty="0" smtClean="0"/>
              <a:t>Bookmark This Record: </a:t>
            </a:r>
            <a:br>
              <a:rPr lang="en-US" dirty="0" smtClean="0"/>
            </a:br>
            <a:r>
              <a:rPr lang="en-US" dirty="0" smtClean="0">
                <a:hlinkClick r:id="rId3"/>
              </a:rPr>
              <a:t>http://www.loc.gov/pictures/item/2008680236</a:t>
            </a:r>
            <a:r>
              <a:rPr lang="en-US" dirty="0" smtClean="0">
                <a:hlinkClick r:id="rId3"/>
              </a:rPr>
              <a:t>/</a:t>
            </a:r>
            <a:endParaRPr lang="en-US" dirty="0" smtClean="0"/>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5486400" cy="566738"/>
          </a:xfrm>
        </p:spPr>
        <p:txBody>
          <a:bodyPr>
            <a:noAutofit/>
          </a:bodyPr>
          <a:lstStyle/>
          <a:p>
            <a:pPr algn="ctr"/>
            <a:r>
              <a:rPr lang="en-US" sz="3200" dirty="0" smtClean="0"/>
              <a:t>Wordal</a:t>
            </a:r>
            <a:endParaRPr lang="en-US" sz="3200" dirty="0"/>
          </a:p>
        </p:txBody>
      </p:sp>
      <p:sp>
        <p:nvSpPr>
          <p:cNvPr id="4" name="Text Placeholder 3"/>
          <p:cNvSpPr>
            <a:spLocks noGrp="1"/>
          </p:cNvSpPr>
          <p:nvPr>
            <p:ph type="body" sz="half" idx="2"/>
          </p:nvPr>
        </p:nvSpPr>
        <p:spPr/>
        <p:txBody>
          <a:bodyPr/>
          <a:lstStyle/>
          <a:p>
            <a:endParaRPr lang="en-US" dirty="0"/>
          </a:p>
        </p:txBody>
      </p:sp>
      <p:pic>
        <p:nvPicPr>
          <p:cNvPr id="1026" name="Picture 2"/>
          <p:cNvPicPr>
            <a:picLocks noGrp="1" noChangeAspect="1" noChangeArrowheads="1"/>
          </p:cNvPicPr>
          <p:nvPr>
            <p:ph type="pic" idx="1"/>
          </p:nvPr>
        </p:nvPicPr>
        <p:blipFill>
          <a:blip r:embed="rId2" cstate="print"/>
          <a:srcRect l="21619" t="23997" r="20510" b="14892"/>
          <a:stretch>
            <a:fillRect/>
          </a:stretch>
        </p:blipFill>
        <p:spPr bwMode="auto">
          <a:xfrm>
            <a:off x="762000" y="914400"/>
            <a:ext cx="7543800" cy="563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361</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Abraham Lincoln/ Herline and Hensel, lith, 632 Chestnut St., Phila.</vt:lpstr>
      <vt:lpstr>Abraham Lincoln: five dollar bill portrait. </vt:lpstr>
      <vt:lpstr>Abraham Lincoln, and His signature/emblem of the Brady’s National Photographic Portrait Galleries, in New York</vt:lpstr>
      <vt:lpstr>Campaign button of Abraham Lincoln.</vt:lpstr>
      <vt:lpstr>Wordal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 Herline and Hensel, lith, 632 Chestnut St., Phila.</dc:title>
  <dc:creator>Windows User</dc:creator>
  <cp:lastModifiedBy>Windows User</cp:lastModifiedBy>
  <cp:revision>7</cp:revision>
  <dcterms:created xsi:type="dcterms:W3CDTF">2012-11-19T17:09:13Z</dcterms:created>
  <dcterms:modified xsi:type="dcterms:W3CDTF">2012-11-20T17:36:40Z</dcterms:modified>
</cp:coreProperties>
</file>