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7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EE52AE-59E0-436D-8032-520B7AF58DE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E3102B-5085-470B-A5A4-8735BC08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memory.loc.gov/cgi-bin/ampage?collId=lprbscsm&amp;fileName=scsm1525/lprbscsmscsm1525.db&amp;recNum=0&amp;itemLink=D?scsmbib:18:./temp/~ammem_IHBz::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memory.loc.gov/cgi-bin/ampage?collId=lprbscsm&amp;fileName=scsm1555/lprbscsmscsm1555.db&amp;recNum=0&amp;itemLink=D?scsmbib:3:./temp/~ammem_IHBz::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memory.loc.gov/cgi-bin/ampage?collId=lprbscsm&amp;fileName=scsm1421/lprbscsmscsm1421.db&amp;recNum=0&amp;itemLink=D?scsmbib:16:./temp/~ammem_IHBz::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Lincoln as a lawyer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626" name="Picture 2" descr="Abraham Lincoln:The martyr president - assassinated April 14th 1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3581400" cy="43658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38800" y="5257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http://www.loc.gov/pictures/resource/pga.03167/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828800"/>
            <a:ext cx="2590800" cy="3230563"/>
          </a:xfrm>
        </p:spPr>
        <p:txBody>
          <a:bodyPr/>
          <a:lstStyle/>
          <a:p>
            <a:r>
              <a:rPr lang="en-US" dirty="0" smtClean="0"/>
              <a:t>http://www.loc.gov/pictures/resource/ppmsca.23729/</a:t>
            </a:r>
            <a:endParaRPr lang="en-US" dirty="0"/>
          </a:p>
        </p:txBody>
      </p:sp>
      <p:pic>
        <p:nvPicPr>
          <p:cNvPr id="4098" name="Picture 2" descr="Linco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86146"/>
            <a:ext cx="3886200" cy="5371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4259" y="1852278"/>
            <a:ext cx="5105400" cy="4065666"/>
          </a:xfrm>
        </p:spPr>
        <p:txBody>
          <a:bodyPr/>
          <a:lstStyle/>
          <a:p>
            <a:r>
              <a:rPr lang="en-US" dirty="0" smtClean="0"/>
              <a:t>http://www.loc.gov/pictures/resource/ppmsca.19207/</a:t>
            </a:r>
            <a:endParaRPr lang="en-US" dirty="0"/>
          </a:p>
        </p:txBody>
      </p:sp>
      <p:pic>
        <p:nvPicPr>
          <p:cNvPr id="3074" name="Picture 2" descr="[Abraham Lincoln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30480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895600"/>
            <a:ext cx="4114800" cy="3230563"/>
          </a:xfrm>
        </p:spPr>
        <p:txBody>
          <a:bodyPr/>
          <a:lstStyle/>
          <a:p>
            <a:r>
              <a:rPr lang="en-US" dirty="0" smtClean="0"/>
              <a:t>http://www.loc.gov/pictures/resource/hec.10970/</a:t>
            </a:r>
            <a:endParaRPr lang="en-US" dirty="0"/>
          </a:p>
        </p:txBody>
      </p:sp>
      <p:pic>
        <p:nvPicPr>
          <p:cNvPr id="2050" name="Picture 2" descr="LINCOLN, ABRAH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79599"/>
            <a:ext cx="3733800" cy="4978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752600"/>
            <a:ext cx="5105400" cy="3687763"/>
          </a:xfrm>
        </p:spPr>
        <p:txBody>
          <a:bodyPr/>
          <a:lstStyle/>
          <a:p>
            <a:r>
              <a:rPr lang="en-US" dirty="0" smtClean="0"/>
              <a:t>http://www.loc.gov/pictures/resource/ppmsca.19248/</a:t>
            </a:r>
            <a:endParaRPr lang="en-US" dirty="0"/>
          </a:p>
        </p:txBody>
      </p:sp>
      <p:pic>
        <p:nvPicPr>
          <p:cNvPr id="1026" name="Picture 2" descr="[Portrait of Lincoln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3429000" cy="4844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Wordle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0229" t="24275" r="18071" b="14228"/>
          <a:stretch>
            <a:fillRect/>
          </a:stretch>
        </p:blipFill>
        <p:spPr bwMode="auto">
          <a:xfrm>
            <a:off x="609600" y="1219200"/>
            <a:ext cx="784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Harris -vs.- Shaw </a:t>
            </a:r>
            <a:endParaRPr lang="en-US" dirty="0"/>
          </a:p>
        </p:txBody>
      </p:sp>
      <p:pic>
        <p:nvPicPr>
          <p:cNvPr id="4" name="Content Placeholder 3" descr="thumbnai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14287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43200" y="2209800"/>
            <a:ext cx="563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1835, Harris donated twenty acres of land in Tremont, Illinois, to Tazewell County for the erection of the county courthouse.</a:t>
            </a:r>
          </a:p>
          <a:p>
            <a:pPr lvl="0"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 In 1849, the legislature authorized the removal of the county seat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Pekin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, Illinois, and specified that the Tremont courthouse be used for education. </a:t>
            </a:r>
          </a:p>
          <a:p>
            <a:pPr lvl="0"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Harris retained Lincoln and sued to recover the property from the school trustees, but the circuit court ruled for the trustees.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Harris -vs.- Shaw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524000"/>
            <a:ext cx="44958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Harris appealed to the Illinois Supreme Court, and Lincoln argued that the land had been given on the condition that it be used as the county seat. </a:t>
            </a:r>
          </a:p>
          <a:p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The supreme court rejected Lincoln's argument and affirmed the judgment. </a:t>
            </a:r>
          </a:p>
          <a:p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Calibri" pitchFamily="34" charset="0"/>
                <a:cs typeface="Times New Roman" pitchFamily="18" charset="0"/>
              </a:rPr>
              <a:t>Justice Trumbull ruled that Harris had given the land unconditionally, but had "the land been granted upon condition that it should be used for a particular purpose, it would unquestionably have reverted to the donor when it ceased to be thus used."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[Abraham Lincoln, head-and-shoulders portrait, traditionally called &quot;last photograph of Lincoln from life&quot;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3400067" cy="4343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019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http://www.loc.gov/pictures/resource/cph.3a11366/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Knight -vs.-Carter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thumbnai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14287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1981200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Knight retained Lincoln and sued the heirs of Washington Carter to settle a partnership.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Knight had been partners in selling land and livestock and in farming.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appointed three commissioners to partition the estate's 615 acres.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334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http://memory.loc.gov/service/rbc/lprbscsm/scsm1555/001r.jpg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 -vs.-Carter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81200"/>
            <a:ext cx="57150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commissioners assigned dower to Carter's widow, Susan Boardman.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also gave Knight one-half of the land; and partitioned the remaining land in equal shares for Carter's three minor heirs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8194" name="Picture 2" descr="digital file from original item, 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463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Kelly -vs.-Elliot </a:t>
            </a:r>
            <a:endParaRPr lang="en-US" dirty="0"/>
          </a:p>
        </p:txBody>
      </p:sp>
      <p:pic>
        <p:nvPicPr>
          <p:cNvPr id="4" name="Content Placeholder 3" descr="thumbnai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14287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200" y="1676401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William Kelly left Sangamon County, Illinois, he left enough money with Elliott to give $200 to each of Kelly's children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Elliott gave $200 to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Adaih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Berry, she died. John Berry, </a:t>
            </a:r>
            <a:r>
              <a:rPr lang="en-US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Adaih's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husband, requested that Elliott give the money in the form of a promissory note to John Berry's daughter Maria Berry. 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Elliott refused, then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everal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 later, William Kelly died and Elliott became the administrator of his estate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Berry again requested the note, but Elliott again refused.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5720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http://memory.loc.gov/cgi-bin/ampage?collId=lprbscsm&amp;fileName=scsm1421/lprbscsmscsm1421.db&amp;recNum=0&amp;itemLink=D?scsmbib:16:./temp/~ammem_Eh4N::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Kelly -vs.-Elliot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209800"/>
            <a:ext cx="4724400" cy="391636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Berry sued Elliott and the makers of the note to pay the note over to Berry.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Elliott retained Lincoln and Herndon and argued that after 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Adaih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Berry died, William Kelly asked Elliott not to convey the note to John Berry but to hold the note until Maria Berry reached adulthood.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addition, Lincoln continued, an arbitrator had already decided the issue for Elliott.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court heard the arguments and dismissed the bill, thus deciding for Elliott. </a:t>
            </a:r>
          </a:p>
          <a:p>
            <a:endParaRPr lang="en-US" dirty="0"/>
          </a:p>
        </p:txBody>
      </p:sp>
      <p:pic>
        <p:nvPicPr>
          <p:cNvPr id="6146" name="Picture 2" descr="[Abraham Lincoln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3897629" cy="472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http://www.loc.gov/pictures/resource/ppmsca.19241/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752600"/>
            <a:ext cx="4038600" cy="4038600"/>
          </a:xfrm>
        </p:spPr>
        <p:txBody>
          <a:bodyPr/>
          <a:lstStyle/>
          <a:p>
            <a:r>
              <a:rPr lang="en-US" dirty="0" smtClean="0"/>
              <a:t>http://www.loc.gov/pictures/resource/cph.3a15821/</a:t>
            </a:r>
            <a:endParaRPr lang="en-US" dirty="0"/>
          </a:p>
        </p:txBody>
      </p:sp>
      <p:pic>
        <p:nvPicPr>
          <p:cNvPr id="5122" name="Picture 2" descr="Linco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343751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499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Lincoln as a lawyer</vt:lpstr>
      <vt:lpstr>Wordle</vt:lpstr>
      <vt:lpstr>Harris -vs.- Shaw </vt:lpstr>
      <vt:lpstr>Harris -vs.- Shaw </vt:lpstr>
      <vt:lpstr>Knight -vs.-Carter </vt:lpstr>
      <vt:lpstr>Knight -vs.-Carter</vt:lpstr>
      <vt:lpstr>Kelly -vs.-Elliot </vt:lpstr>
      <vt:lpstr>Kelly -vs.-Elliot 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Lawyer</dc:title>
  <dc:creator>Windows User</dc:creator>
  <cp:lastModifiedBy>Windows User</cp:lastModifiedBy>
  <cp:revision>13</cp:revision>
  <dcterms:created xsi:type="dcterms:W3CDTF">2012-11-27T17:03:13Z</dcterms:created>
  <dcterms:modified xsi:type="dcterms:W3CDTF">2012-11-29T17:11:44Z</dcterms:modified>
</cp:coreProperties>
</file>