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58" r:id="rId5"/>
    <p:sldId id="261" r:id="rId6"/>
    <p:sldId id="262" r:id="rId7"/>
    <p:sldId id="263" r:id="rId8"/>
    <p:sldId id="264" r:id="rId9"/>
    <p:sldId id="265" r:id="rId10"/>
    <p:sldId id="266" r:id="rId11"/>
    <p:sldId id="268" r:id="rId12"/>
    <p:sldId id="269"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3BD22FF4-9FE1-4A2A-9D56-BEED11296900}" type="datetimeFigureOut">
              <a:rPr lang="en-US" smtClean="0"/>
              <a:pPr/>
              <a:t>11/20/2012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5E65BD15-044C-4FB9-843C-D378A3371D49}"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BD22FF4-9FE1-4A2A-9D56-BEED11296900}" type="datetimeFigureOut">
              <a:rPr lang="en-US" smtClean="0"/>
              <a:pPr/>
              <a:t>11/20/2012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65BD15-044C-4FB9-843C-D378A3371D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BD22FF4-9FE1-4A2A-9D56-BEED11296900}" type="datetimeFigureOut">
              <a:rPr lang="en-US" smtClean="0"/>
              <a:pPr/>
              <a:t>11/20/2012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65BD15-044C-4FB9-843C-D378A3371D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BD22FF4-9FE1-4A2A-9D56-BEED11296900}" type="datetimeFigureOut">
              <a:rPr lang="en-US" smtClean="0"/>
              <a:pPr/>
              <a:t>11/20/2012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65BD15-044C-4FB9-843C-D378A3371D4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3BD22FF4-9FE1-4A2A-9D56-BEED11296900}" type="datetimeFigureOut">
              <a:rPr lang="en-US" smtClean="0"/>
              <a:pPr/>
              <a:t>11/20/2012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5E65BD15-044C-4FB9-843C-D378A3371D49}"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BD22FF4-9FE1-4A2A-9D56-BEED11296900}" type="datetimeFigureOut">
              <a:rPr lang="en-US" smtClean="0"/>
              <a:pPr/>
              <a:t>11/20/2012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5E65BD15-044C-4FB9-843C-D378A3371D49}"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BD22FF4-9FE1-4A2A-9D56-BEED11296900}" type="datetimeFigureOut">
              <a:rPr lang="en-US" smtClean="0"/>
              <a:pPr/>
              <a:t>11/20/2012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5E65BD15-044C-4FB9-843C-D378A3371D4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BD22FF4-9FE1-4A2A-9D56-BEED11296900}" type="datetimeFigureOut">
              <a:rPr lang="en-US" smtClean="0"/>
              <a:pPr/>
              <a:t>11/20/2012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E65BD15-044C-4FB9-843C-D378A3371D49}"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BD22FF4-9FE1-4A2A-9D56-BEED11296900}" type="datetimeFigureOut">
              <a:rPr lang="en-US" smtClean="0"/>
              <a:pPr/>
              <a:t>11/20/2012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E65BD15-044C-4FB9-843C-D378A3371D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3BD22FF4-9FE1-4A2A-9D56-BEED11296900}" type="datetimeFigureOut">
              <a:rPr lang="en-US" smtClean="0"/>
              <a:pPr/>
              <a:t>11/20/2012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5E65BD15-044C-4FB9-843C-D378A3371D49}"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3BD22FF4-9FE1-4A2A-9D56-BEED11296900}" type="datetimeFigureOut">
              <a:rPr lang="en-US" smtClean="0"/>
              <a:pPr/>
              <a:t>11/20/2012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5E65BD15-044C-4FB9-843C-D378A3371D49}"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3BD22FF4-9FE1-4A2A-9D56-BEED11296900}" type="datetimeFigureOut">
              <a:rPr lang="en-US" smtClean="0"/>
              <a:pPr/>
              <a:t>11/20/2012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5E65BD15-044C-4FB9-843C-D378A3371D49}"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loc.gov/pictures/item/98517810/" TargetMode="External"/><Relationship Id="rId2" Type="http://schemas.openxmlformats.org/officeDocument/2006/relationships/hyperlink" Target="http://www.loc.gov/pictures/related/?fi=name&amp;q=Stuart%2C%20Frederick%20T.%2C%201837-1913" TargetMode="External"/><Relationship Id="rId1" Type="http://schemas.openxmlformats.org/officeDocument/2006/relationships/slideLayout" Target="../slideLayouts/slideLayout8.xml"/><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loc.gov/pictures/item/2008680973/" TargetMode="Externa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hyperlink" Target="http://www.loc.gov/pictures/item/2004664400/" TargetMode="External"/><Relationship Id="rId2" Type="http://schemas.openxmlformats.org/officeDocument/2006/relationships/hyperlink" Target="http://www.loc.gov/pictures/related/?fi=name&amp;q=Shepherd%2C%20Nicholas%20H." TargetMode="External"/><Relationship Id="rId1" Type="http://schemas.openxmlformats.org/officeDocument/2006/relationships/slideLayout" Target="../slideLayouts/slideLayout8.xml"/><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3" Type="http://schemas.openxmlformats.org/officeDocument/2006/relationships/hyperlink" Target="http://www.loc.gov/pictures/item/2009630661/" TargetMode="External"/><Relationship Id="rId2" Type="http://schemas.openxmlformats.org/officeDocument/2006/relationships/hyperlink" Target="http://www.loc.gov/pictures/related/?fi=name&amp;q=Whipple%2C%20John%20Adams%2C%201822-1891" TargetMode="External"/><Relationship Id="rId1" Type="http://schemas.openxmlformats.org/officeDocument/2006/relationships/slideLayout" Target="../slideLayouts/slideLayout8.xml"/><Relationship Id="rId4" Type="http://schemas.openxmlformats.org/officeDocument/2006/relationships/image" Target="../media/image15.jpeg"/></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hdl.loc.gov/loc.rbc/lprbscsm.scsm1571" TargetMode="External"/><Relationship Id="rId1" Type="http://schemas.openxmlformats.org/officeDocument/2006/relationships/slideLayout" Target="../slideLayouts/slideLayout8.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hdl.loc.gov/loc.rbc/lprbscsm.scsm1540" TargetMode="External"/><Relationship Id="rId1" Type="http://schemas.openxmlformats.org/officeDocument/2006/relationships/slideLayout" Target="../slideLayouts/slideLayout8.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3" Type="http://schemas.openxmlformats.org/officeDocument/2006/relationships/hyperlink" Target="http://www.loc.gov/pictures/item/2008678328/" TargetMode="External"/><Relationship Id="rId2" Type="http://schemas.openxmlformats.org/officeDocument/2006/relationships/hyperlink" Target="http://www.loc.gov/pictures/related/?fi=name&amp;q=Joslin,%20Amon%20T." TargetMode="External"/><Relationship Id="rId1" Type="http://schemas.openxmlformats.org/officeDocument/2006/relationships/slideLayout" Target="../slideLayouts/slideLayout8.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hyperlink" Target="http://www.loc.gov/pictures/related/?fi=name&amp;q=Waugh,%20Samuel%20Bell" TargetMode="External"/><Relationship Id="rId2" Type="http://schemas.openxmlformats.org/officeDocument/2006/relationships/hyperlink" Target="http://www.loc.gov/pictures/related/?fi=name&amp;q=Sartain,%20William,%201843-1924" TargetMode="External"/><Relationship Id="rId1" Type="http://schemas.openxmlformats.org/officeDocument/2006/relationships/slideLayout" Target="../slideLayouts/slideLayout8.xml"/><Relationship Id="rId6" Type="http://schemas.openxmlformats.org/officeDocument/2006/relationships/image" Target="../media/image7.jpeg"/><Relationship Id="rId5" Type="http://schemas.openxmlformats.org/officeDocument/2006/relationships/hyperlink" Target="http://www.loc.gov/pictures/item/2003666395/" TargetMode="External"/><Relationship Id="rId4" Type="http://schemas.openxmlformats.org/officeDocument/2006/relationships/hyperlink" Target="http://www.loc.gov/pictures/related/?fi=name&amp;q=Bradley%20&amp;%20Company"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loc.gov/pictures/item/2008680974/" TargetMode="Externa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loc.gov/pictures/item/2009630654/" TargetMode="Externa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hyperlink" Target="http://www.loc.gov/pictures/item/fsa1998022486/PP/" TargetMode="External"/><Relationship Id="rId2" Type="http://schemas.openxmlformats.org/officeDocument/2006/relationships/hyperlink" Target="http://www.loc.gov/pictures/related/?fi=name&amp;q=Lee,%20Russell,%201903-1986" TargetMode="External"/><Relationship Id="rId1" Type="http://schemas.openxmlformats.org/officeDocument/2006/relationships/slideLayout" Target="../slideLayouts/slideLayout8.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loc.gov/pictures/item/2003675038/"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Lincoln</a:t>
            </a:r>
            <a:endParaRPr lang="en-US" dirty="0"/>
          </a:p>
        </p:txBody>
      </p:sp>
      <p:sp>
        <p:nvSpPr>
          <p:cNvPr id="3" name="Subtitle 2"/>
          <p:cNvSpPr>
            <a:spLocks noGrp="1"/>
          </p:cNvSpPr>
          <p:nvPr>
            <p:ph type="subTitle" idx="1"/>
          </p:nvPr>
        </p:nvSpPr>
        <p:spPr/>
        <p:txBody>
          <a:bodyPr/>
          <a:lstStyle/>
          <a:p>
            <a:r>
              <a:rPr lang="en-US" dirty="0" smtClean="0"/>
              <a:t>Samson </a:t>
            </a:r>
            <a:r>
              <a:rPr lang="en-US" dirty="0" err="1" smtClean="0"/>
              <a:t>Callear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Lincoln the lawyer </a:t>
            </a:r>
            <a:endParaRPr lang="en-US" dirty="0"/>
          </a:p>
        </p:txBody>
      </p:sp>
      <p:sp>
        <p:nvSpPr>
          <p:cNvPr id="3" name="Text Placeholder 2"/>
          <p:cNvSpPr>
            <a:spLocks noGrp="1"/>
          </p:cNvSpPr>
          <p:nvPr>
            <p:ph type="body" idx="2"/>
          </p:nvPr>
        </p:nvSpPr>
        <p:spPr/>
        <p:txBody>
          <a:bodyPr>
            <a:normAutofit fontScale="77500" lnSpcReduction="20000"/>
          </a:bodyPr>
          <a:lstStyle/>
          <a:p>
            <a:r>
              <a:rPr lang="en-US" dirty="0" smtClean="0"/>
              <a:t> </a:t>
            </a:r>
            <a:r>
              <a:rPr lang="en-US" dirty="0" smtClean="0"/>
              <a:t>Frederick T. Stuart. </a:t>
            </a:r>
          </a:p>
          <a:p>
            <a:r>
              <a:rPr lang="en-US" dirty="0" smtClean="0"/>
              <a:t>Creator(s): </a:t>
            </a:r>
            <a:r>
              <a:rPr lang="en-US" dirty="0" smtClean="0">
                <a:hlinkClick r:id="rId2"/>
              </a:rPr>
              <a:t>Stuart, Frederick T., 1837-1913</a:t>
            </a:r>
            <a:r>
              <a:rPr lang="en-US" dirty="0" smtClean="0"/>
              <a:t>, etcher </a:t>
            </a:r>
          </a:p>
          <a:p>
            <a:r>
              <a:rPr lang="en-US" dirty="0" smtClean="0"/>
              <a:t>Date Created/Published: [between 1865 and 1910(?)]</a:t>
            </a:r>
          </a:p>
          <a:p>
            <a:r>
              <a:rPr lang="en-US" dirty="0" smtClean="0"/>
              <a:t>Medium: 1 print : etching.</a:t>
            </a:r>
          </a:p>
          <a:p>
            <a:r>
              <a:rPr lang="en-US" dirty="0" smtClean="0"/>
              <a:t>Summary: Abraham Lincoln, head-and-shoulders portrait, facing right</a:t>
            </a:r>
            <a:r>
              <a:rPr lang="en-US" dirty="0" smtClean="0"/>
              <a:t>.</a:t>
            </a:r>
          </a:p>
          <a:p>
            <a:r>
              <a:rPr lang="en-US" dirty="0" smtClean="0">
                <a:hlinkClick r:id="rId3"/>
              </a:rPr>
              <a:t>http://www.loc.gov/pictures/item/98517810</a:t>
            </a:r>
            <a:r>
              <a:rPr lang="en-US" dirty="0" smtClean="0">
                <a:hlinkClick r:id="rId3"/>
              </a:rPr>
              <a:t>/</a:t>
            </a:r>
            <a:r>
              <a:rPr lang="en-US" dirty="0" smtClean="0"/>
              <a:t> </a:t>
            </a:r>
            <a:endParaRPr lang="en-US" dirty="0" smtClean="0"/>
          </a:p>
          <a:p>
            <a:endParaRPr lang="en-US" dirty="0"/>
          </a:p>
        </p:txBody>
      </p:sp>
      <p:pic>
        <p:nvPicPr>
          <p:cNvPr id="5" name="Content Placeholder 4" descr="Lincollaw.jpg"/>
          <p:cNvPicPr>
            <a:picLocks noGrp="1" noChangeAspect="1"/>
          </p:cNvPicPr>
          <p:nvPr>
            <p:ph sz="half" idx="1"/>
          </p:nvPr>
        </p:nvPicPr>
        <p:blipFill>
          <a:blip r:embed="rId4" cstate="print"/>
          <a:stretch>
            <a:fillRect/>
          </a:stretch>
        </p:blipFill>
        <p:spPr>
          <a:xfrm>
            <a:off x="914400" y="1295400"/>
            <a:ext cx="3875881" cy="4844851"/>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90256" cy="762000"/>
          </a:xfrm>
        </p:spPr>
        <p:txBody>
          <a:bodyPr>
            <a:normAutofit fontScale="90000"/>
          </a:bodyPr>
          <a:lstStyle/>
          <a:p>
            <a:r>
              <a:rPr lang="en-US" dirty="0" smtClean="0"/>
              <a:t>The town-hall , Charleston, Ills., where Lincoln addressed the people of the town when he paid his last visit to his stepmother in February 1861 </a:t>
            </a:r>
            <a:endParaRPr lang="en-US" dirty="0"/>
          </a:p>
        </p:txBody>
      </p:sp>
      <p:sp>
        <p:nvSpPr>
          <p:cNvPr id="3" name="Text Placeholder 2"/>
          <p:cNvSpPr>
            <a:spLocks noGrp="1"/>
          </p:cNvSpPr>
          <p:nvPr>
            <p:ph type="body" idx="2"/>
          </p:nvPr>
        </p:nvSpPr>
        <p:spPr>
          <a:xfrm>
            <a:off x="4963136" y="1107560"/>
            <a:ext cx="3931920" cy="1635640"/>
          </a:xfrm>
        </p:spPr>
        <p:txBody>
          <a:bodyPr>
            <a:normAutofit lnSpcReduction="10000"/>
          </a:bodyPr>
          <a:lstStyle/>
          <a:p>
            <a:r>
              <a:rPr lang="en-US" dirty="0" smtClean="0"/>
              <a:t>Date Created/Published: [ca. 1900?]</a:t>
            </a:r>
          </a:p>
          <a:p>
            <a:r>
              <a:rPr lang="en-US" dirty="0" smtClean="0"/>
              <a:t>Medium: 1 photographic print : albumen.</a:t>
            </a:r>
          </a:p>
          <a:p>
            <a:r>
              <a:rPr lang="en-US" dirty="0" smtClean="0"/>
              <a:t>Summary: Photograph showing brick building occupied at the time of depiction by The Charleston Daily News, W. S. Williams Notions, Hop Sing Laundry, and a printing office</a:t>
            </a:r>
            <a:r>
              <a:rPr lang="en-US" dirty="0" smtClean="0"/>
              <a:t>.</a:t>
            </a:r>
          </a:p>
          <a:p>
            <a:r>
              <a:rPr lang="en-US" dirty="0" smtClean="0">
                <a:hlinkClick r:id="rId2"/>
              </a:rPr>
              <a:t>http://www.loc.gov/pictures/item/2008680973</a:t>
            </a:r>
            <a:r>
              <a:rPr lang="en-US" dirty="0" smtClean="0">
                <a:hlinkClick r:id="rId2"/>
              </a:rPr>
              <a:t>/</a:t>
            </a:r>
            <a:r>
              <a:rPr lang="en-US" dirty="0" smtClean="0"/>
              <a:t> </a:t>
            </a:r>
          </a:p>
          <a:p>
            <a:endParaRPr lang="en-US" dirty="0" smtClean="0"/>
          </a:p>
          <a:p>
            <a:endParaRPr lang="en-US" dirty="0"/>
          </a:p>
        </p:txBody>
      </p:sp>
      <p:pic>
        <p:nvPicPr>
          <p:cNvPr id="5" name="Content Placeholder 4" descr="haa.jpg"/>
          <p:cNvPicPr>
            <a:picLocks noGrp="1" noChangeAspect="1"/>
          </p:cNvPicPr>
          <p:nvPr>
            <p:ph sz="half" idx="1"/>
          </p:nvPr>
        </p:nvPicPr>
        <p:blipFill>
          <a:blip r:embed="rId3" cstate="print"/>
          <a:stretch>
            <a:fillRect/>
          </a:stretch>
        </p:blipFill>
        <p:spPr>
          <a:xfrm>
            <a:off x="381000" y="2514600"/>
            <a:ext cx="4794908" cy="3978275"/>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437856" cy="762000"/>
          </a:xfrm>
        </p:spPr>
        <p:txBody>
          <a:bodyPr>
            <a:normAutofit/>
          </a:bodyPr>
          <a:lstStyle/>
          <a:p>
            <a:r>
              <a:rPr lang="en-US" dirty="0" smtClean="0"/>
              <a:t>Abraham Lincoln, Congressman-elect from Illinois. Three-quarter length portrait, seated, facing front</a:t>
            </a:r>
            <a:endParaRPr lang="en-US" dirty="0"/>
          </a:p>
        </p:txBody>
      </p:sp>
      <p:sp>
        <p:nvSpPr>
          <p:cNvPr id="3" name="Text Placeholder 2"/>
          <p:cNvSpPr>
            <a:spLocks noGrp="1"/>
          </p:cNvSpPr>
          <p:nvPr>
            <p:ph type="body" idx="2"/>
          </p:nvPr>
        </p:nvSpPr>
        <p:spPr>
          <a:xfrm>
            <a:off x="4963136" y="1107560"/>
            <a:ext cx="3931920" cy="2397640"/>
          </a:xfrm>
        </p:spPr>
        <p:txBody>
          <a:bodyPr>
            <a:normAutofit fontScale="92500"/>
          </a:bodyPr>
          <a:lstStyle/>
          <a:p>
            <a:r>
              <a:rPr lang="en-US" dirty="0" smtClean="0"/>
              <a:t>Creator(s): </a:t>
            </a:r>
            <a:r>
              <a:rPr lang="en-US" dirty="0" smtClean="0">
                <a:hlinkClick r:id="rId2"/>
              </a:rPr>
              <a:t>Shepherd, Nicholas H.</a:t>
            </a:r>
            <a:r>
              <a:rPr lang="en-US" dirty="0" smtClean="0"/>
              <a:t>, photographer </a:t>
            </a:r>
          </a:p>
          <a:p>
            <a:r>
              <a:rPr lang="en-US" dirty="0" smtClean="0"/>
              <a:t>Date Created/Published: [Springfield, Ill., 1846 or 1847]</a:t>
            </a:r>
          </a:p>
          <a:p>
            <a:r>
              <a:rPr lang="en-US" dirty="0" smtClean="0"/>
              <a:t>Medium: 1 photograph : quarter plate daguerreotype ; plate 4 1/4 x 3 1/4 in.</a:t>
            </a:r>
          </a:p>
          <a:p>
            <a:r>
              <a:rPr lang="en-US" dirty="0" smtClean="0"/>
              <a:t>Summary: This daguerreotype is the earliest-known photograph of Abraham Lincoln, taken at age 37 when he was a frontier lawyer in Springfield and Congressman-elect from Illinois. (Source: </a:t>
            </a:r>
            <a:r>
              <a:rPr lang="en-US" dirty="0" err="1" smtClean="0"/>
              <a:t>Ostendorf</a:t>
            </a:r>
            <a:r>
              <a:rPr lang="en-US" dirty="0" smtClean="0"/>
              <a:t>, p. 4</a:t>
            </a:r>
            <a:r>
              <a:rPr lang="en-US" dirty="0" smtClean="0"/>
              <a:t>)</a:t>
            </a:r>
          </a:p>
          <a:p>
            <a:r>
              <a:rPr lang="en-US" dirty="0" smtClean="0">
                <a:hlinkClick r:id="rId3"/>
              </a:rPr>
              <a:t>http://www.loc.gov/pictures/item/2004664400</a:t>
            </a:r>
            <a:r>
              <a:rPr lang="en-US" dirty="0" smtClean="0">
                <a:hlinkClick r:id="rId3"/>
              </a:rPr>
              <a:t>/</a:t>
            </a:r>
            <a:r>
              <a:rPr lang="en-US" dirty="0" smtClean="0"/>
              <a:t> </a:t>
            </a:r>
            <a:endParaRPr lang="en-US" dirty="0" smtClean="0"/>
          </a:p>
          <a:p>
            <a:endParaRPr lang="en-US" dirty="0"/>
          </a:p>
        </p:txBody>
      </p:sp>
      <p:pic>
        <p:nvPicPr>
          <p:cNvPr id="5" name="Content Placeholder 4" descr="lad.jpg"/>
          <p:cNvPicPr>
            <a:picLocks noGrp="1" noChangeAspect="1"/>
          </p:cNvPicPr>
          <p:nvPr>
            <p:ph sz="half" idx="1"/>
          </p:nvPr>
        </p:nvPicPr>
        <p:blipFill>
          <a:blip r:embed="rId4" cstate="print"/>
          <a:srcRect l="4714" t="9577" r="15133" b="2314"/>
          <a:stretch>
            <a:fillRect/>
          </a:stretch>
        </p:blipFill>
        <p:spPr>
          <a:xfrm>
            <a:off x="228600" y="1219200"/>
            <a:ext cx="4038600" cy="5463988"/>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Lincoln at Home</a:t>
            </a:r>
            <a:endParaRPr lang="en-US" dirty="0"/>
          </a:p>
        </p:txBody>
      </p:sp>
      <p:sp>
        <p:nvSpPr>
          <p:cNvPr id="3" name="Text Placeholder 2"/>
          <p:cNvSpPr>
            <a:spLocks noGrp="1"/>
          </p:cNvSpPr>
          <p:nvPr>
            <p:ph type="body" idx="2"/>
          </p:nvPr>
        </p:nvSpPr>
        <p:spPr>
          <a:xfrm>
            <a:off x="5867400" y="1066800"/>
            <a:ext cx="3027656" cy="5105400"/>
          </a:xfrm>
        </p:spPr>
        <p:txBody>
          <a:bodyPr>
            <a:normAutofit/>
          </a:bodyPr>
          <a:lstStyle/>
          <a:p>
            <a:r>
              <a:rPr lang="en-US" dirty="0" smtClean="0"/>
              <a:t>Creator(s): </a:t>
            </a:r>
            <a:r>
              <a:rPr lang="en-US" dirty="0" smtClean="0">
                <a:hlinkClick r:id="rId2"/>
              </a:rPr>
              <a:t>Whipple, John Adams, 1822-1891</a:t>
            </a:r>
            <a:r>
              <a:rPr lang="en-US" dirty="0" smtClean="0"/>
              <a:t>, photographer </a:t>
            </a:r>
          </a:p>
          <a:p>
            <a:r>
              <a:rPr lang="en-US" dirty="0" smtClean="0"/>
              <a:t>Date Created/Published: [1860, c1865]</a:t>
            </a:r>
          </a:p>
          <a:p>
            <a:r>
              <a:rPr lang="en-US" dirty="0" smtClean="0"/>
              <a:t>Medium: 1 photographic print : albumen.</a:t>
            </a:r>
          </a:p>
          <a:p>
            <a:r>
              <a:rPr lang="en-US" dirty="0" smtClean="0"/>
              <a:t>Summary: Photo shows the house where Abraham Lincoln lived in Springfield, Illinois, with presidential candidate Abraham Lincoln standing on the terrace, with his sons Willie and Tad. (Source: </a:t>
            </a:r>
            <a:r>
              <a:rPr lang="en-US" dirty="0" err="1" smtClean="0"/>
              <a:t>Ostendorf</a:t>
            </a:r>
            <a:r>
              <a:rPr lang="en-US" dirty="0" smtClean="0"/>
              <a:t>, p. 56-9</a:t>
            </a:r>
            <a:r>
              <a:rPr lang="en-US" dirty="0" smtClean="0"/>
              <a:t>.)</a:t>
            </a:r>
          </a:p>
          <a:p>
            <a:endParaRPr lang="en-US" dirty="0" smtClean="0"/>
          </a:p>
          <a:p>
            <a:r>
              <a:rPr lang="en-US" dirty="0" smtClean="0">
                <a:hlinkClick r:id="rId3"/>
              </a:rPr>
              <a:t>http://www.loc.gov/pictures/item/2009630661</a:t>
            </a:r>
            <a:r>
              <a:rPr lang="en-US" dirty="0" smtClean="0">
                <a:hlinkClick r:id="rId3"/>
              </a:rPr>
              <a:t>/</a:t>
            </a:r>
            <a:r>
              <a:rPr lang="en-US" dirty="0" smtClean="0"/>
              <a:t> </a:t>
            </a:r>
            <a:endParaRPr lang="en-US" dirty="0"/>
          </a:p>
        </p:txBody>
      </p:sp>
      <p:pic>
        <p:nvPicPr>
          <p:cNvPr id="5" name="Content Placeholder 4" descr="home.jpg"/>
          <p:cNvPicPr>
            <a:picLocks noGrp="1" noChangeAspect="1"/>
          </p:cNvPicPr>
          <p:nvPr>
            <p:ph sz="half" idx="1"/>
          </p:nvPr>
        </p:nvPicPr>
        <p:blipFill>
          <a:blip r:embed="rId4" cstate="print"/>
          <a:srcRect l="23017" t="9891" r="20196" b="42659"/>
          <a:stretch>
            <a:fillRect/>
          </a:stretch>
        </p:blipFill>
        <p:spPr>
          <a:xfrm>
            <a:off x="304800" y="2286000"/>
            <a:ext cx="5616851" cy="4150605"/>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0" y="304800"/>
            <a:ext cx="3931920" cy="762000"/>
          </a:xfrm>
        </p:spPr>
        <p:txBody>
          <a:bodyPr>
            <a:normAutofit/>
          </a:bodyPr>
          <a:lstStyle/>
          <a:p>
            <a:pPr algn="ctr"/>
            <a:r>
              <a:rPr lang="en-US" sz="3200" dirty="0" err="1" smtClean="0"/>
              <a:t>Wordle</a:t>
            </a:r>
            <a:endParaRPr lang="en-US" sz="3200" dirty="0"/>
          </a:p>
        </p:txBody>
      </p:sp>
      <p:sp>
        <p:nvSpPr>
          <p:cNvPr id="4" name="Content Placeholder 3"/>
          <p:cNvSpPr>
            <a:spLocks noGrp="1"/>
          </p:cNvSpPr>
          <p:nvPr>
            <p:ph sz="half" idx="1"/>
          </p:nvPr>
        </p:nvSpPr>
        <p:spPr/>
        <p:txBody>
          <a:bodyPr/>
          <a:lstStyle/>
          <a:p>
            <a:endParaRPr lang="en-US" dirty="0"/>
          </a:p>
        </p:txBody>
      </p:sp>
      <p:pic>
        <p:nvPicPr>
          <p:cNvPr id="1026" name="Picture 2"/>
          <p:cNvPicPr>
            <a:picLocks noChangeAspect="1" noChangeArrowheads="1"/>
          </p:cNvPicPr>
          <p:nvPr/>
        </p:nvPicPr>
        <p:blipFill>
          <a:blip r:embed="rId2" cstate="print"/>
          <a:srcRect l="21111" t="24889" r="20556" b="15556"/>
          <a:stretch>
            <a:fillRect/>
          </a:stretch>
        </p:blipFill>
        <p:spPr bwMode="auto">
          <a:xfrm>
            <a:off x="0" y="1219200"/>
            <a:ext cx="9144000" cy="583474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152400"/>
            <a:ext cx="3931920" cy="762000"/>
          </a:xfrm>
        </p:spPr>
        <p:txBody>
          <a:bodyPr/>
          <a:lstStyle/>
          <a:p>
            <a:r>
              <a:rPr lang="en-US" dirty="0" smtClean="0"/>
              <a:t>Pearl v. Pearl </a:t>
            </a:r>
            <a:endParaRPr lang="en-US" dirty="0"/>
          </a:p>
        </p:txBody>
      </p:sp>
      <p:sp>
        <p:nvSpPr>
          <p:cNvPr id="3" name="Text Placeholder 2"/>
          <p:cNvSpPr>
            <a:spLocks noGrp="1"/>
          </p:cNvSpPr>
          <p:nvPr>
            <p:ph type="body" idx="2"/>
          </p:nvPr>
        </p:nvSpPr>
        <p:spPr>
          <a:xfrm>
            <a:off x="4800600" y="1066800"/>
            <a:ext cx="4343400" cy="5791200"/>
          </a:xfrm>
        </p:spPr>
        <p:txBody>
          <a:bodyPr>
            <a:normAutofit/>
          </a:bodyPr>
          <a:lstStyle/>
          <a:p>
            <a:pPr algn="ctr"/>
            <a:r>
              <a:rPr lang="en-US" u="sng" dirty="0" smtClean="0">
                <a:hlinkClick r:id="rId2"/>
              </a:rPr>
              <a:t>http://hdl.loc.gov/loc.rbc/lprbscsm.scsm1571</a:t>
            </a:r>
            <a:r>
              <a:rPr lang="en-US" dirty="0" smtClean="0"/>
              <a:t> </a:t>
            </a:r>
          </a:p>
          <a:p>
            <a:pPr algn="ctr"/>
            <a:r>
              <a:rPr lang="en-US" dirty="0" smtClean="0"/>
              <a:t>Summary: Graham and twenty other men broke into a grocery store owned by Frederick Pearl and Sylvester Pearl and destroyed everything, including large amounts of liquor. Pearl and Pearl sued them in an action of trespass and requested $5,000 in damages. Graham retained Lincoln and pleaded not guilty because the grocery was actually a disorderly house where "drunkenness, idleness, quarrelling, profane swearing, obscenity, and other offensive acts" occurred. Graham and the other defendants claimed that they were peaceful citizens who became annoyed at the public nuisance and destroyed the liquor to stop the problem. Pearl and Pearl motioned for a change of venue, and the case moved to the Woodford County Circuit Court. Once in Woodford County, Lincoln motioned the court to change the venue again, and the case returned to the Tazewell County Circuit Court. Pearl and Pearl decided not to prosecute four defendants. The jury found eleven defendants not guilty, six defendants guilty, and awarded Pearl and Pearl $50 in damages. Lincoln received $25 for defending this suit and the criminal suit (People v. Sickler et al.).</a:t>
            </a:r>
          </a:p>
          <a:p>
            <a:endParaRPr lang="en-US" dirty="0"/>
          </a:p>
        </p:txBody>
      </p:sp>
      <p:pic>
        <p:nvPicPr>
          <p:cNvPr id="5" name="Content Placeholder 4" descr="lincoln1.gif"/>
          <p:cNvPicPr>
            <a:picLocks noGrp="1" noChangeAspect="1"/>
          </p:cNvPicPr>
          <p:nvPr>
            <p:ph sz="half" idx="1"/>
          </p:nvPr>
        </p:nvPicPr>
        <p:blipFill>
          <a:blip r:embed="rId3" cstate="print"/>
          <a:stretch>
            <a:fillRect/>
          </a:stretch>
        </p:blipFill>
        <p:spPr>
          <a:xfrm>
            <a:off x="533400" y="0"/>
            <a:ext cx="2362200" cy="3775582"/>
          </a:xfrm>
        </p:spPr>
      </p:pic>
      <p:pic>
        <p:nvPicPr>
          <p:cNvPr id="6" name="Picture 5" descr="lincoln2.gif"/>
          <p:cNvPicPr>
            <a:picLocks noChangeAspect="1"/>
          </p:cNvPicPr>
          <p:nvPr/>
        </p:nvPicPr>
        <p:blipFill>
          <a:blip r:embed="rId4" cstate="print"/>
          <a:stretch>
            <a:fillRect/>
          </a:stretch>
        </p:blipFill>
        <p:spPr>
          <a:xfrm>
            <a:off x="2286000" y="2667000"/>
            <a:ext cx="2143155" cy="341833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304800"/>
            <a:ext cx="4475456" cy="762000"/>
          </a:xfrm>
        </p:spPr>
        <p:txBody>
          <a:bodyPr/>
          <a:lstStyle/>
          <a:p>
            <a:r>
              <a:rPr lang="en-US" dirty="0" smtClean="0"/>
              <a:t>Order in People v. Hollingsworth</a:t>
            </a:r>
            <a:endParaRPr lang="en-US" dirty="0"/>
          </a:p>
        </p:txBody>
      </p:sp>
      <p:sp>
        <p:nvSpPr>
          <p:cNvPr id="3" name="Text Placeholder 2"/>
          <p:cNvSpPr>
            <a:spLocks noGrp="1"/>
          </p:cNvSpPr>
          <p:nvPr>
            <p:ph type="body" idx="2"/>
          </p:nvPr>
        </p:nvSpPr>
        <p:spPr>
          <a:xfrm>
            <a:off x="4963136" y="1107560"/>
            <a:ext cx="3931920" cy="5598040"/>
          </a:xfrm>
        </p:spPr>
        <p:txBody>
          <a:bodyPr>
            <a:normAutofit fontScale="92500"/>
          </a:bodyPr>
          <a:lstStyle/>
          <a:p>
            <a:pPr algn="ctr"/>
            <a:r>
              <a:rPr lang="en-US" u="sng" dirty="0" smtClean="0">
                <a:hlinkClick r:id="rId2"/>
              </a:rPr>
              <a:t>http://hdl.loc.gov/loc.rbc/lprbscsm.scsm1540</a:t>
            </a:r>
            <a:r>
              <a:rPr lang="en-US" dirty="0" smtClean="0"/>
              <a:t> </a:t>
            </a:r>
          </a:p>
          <a:p>
            <a:pPr algn="ctr"/>
            <a:r>
              <a:rPr lang="en-US" dirty="0" smtClean="0"/>
              <a:t>Summary: Hollingsworth asked Deborah Ater to care for his sick wife at his home while he was away. Jacob Ater insisted that Deborah Ater leave town with him, and when she refused, Jacob Ater assaulted her. Hollingsworth intervened, he and Jacob Ater began to fight, and Deborah Ater fled to another house. Hollingsworth again asked Deborah Ater to care for his wife, and as they were returning to Hollingsworth's house, Jacob Ater approached them "in a menacing attitude." Hollingsworth aimed a pistol at Ater and pulled the trigger, but the pistol did not fire. The state's attorney indicted Hollingsworth for assault with intent to commit bodily injury, and Hollingsworth retained Lincoln. The parties reached an agreement in which the state's attorney would cease prosecution and Hollingsworth would pay all costs, and the court dismissed the case. Thorp sued Swords in the JP court to recover a debt of $48.77. The jury found for Thorp and awarded $36.17. Swords appealed the judgment to the circuit court. Thorp failed to prosecute his case, and the court ordered a non suit. Lincoln represented one of the parties in the case</a:t>
            </a:r>
          </a:p>
          <a:p>
            <a:endParaRPr lang="en-US" dirty="0"/>
          </a:p>
        </p:txBody>
      </p:sp>
      <p:pic>
        <p:nvPicPr>
          <p:cNvPr id="5" name="Content Placeholder 4" descr="lincoln3.gif"/>
          <p:cNvPicPr>
            <a:picLocks noGrp="1" noChangeAspect="1"/>
          </p:cNvPicPr>
          <p:nvPr>
            <p:ph sz="half" idx="1"/>
          </p:nvPr>
        </p:nvPicPr>
        <p:blipFill>
          <a:blip r:embed="rId3" cstate="print"/>
          <a:stretch>
            <a:fillRect/>
          </a:stretch>
        </p:blipFill>
        <p:spPr>
          <a:xfrm>
            <a:off x="0" y="762000"/>
            <a:ext cx="3429000" cy="2893671"/>
          </a:xfrm>
        </p:spPr>
      </p:pic>
      <p:pic>
        <p:nvPicPr>
          <p:cNvPr id="6" name="Picture 5" descr="lincoln4.gif"/>
          <p:cNvPicPr>
            <a:picLocks noChangeAspect="1"/>
          </p:cNvPicPr>
          <p:nvPr/>
        </p:nvPicPr>
        <p:blipFill>
          <a:blip r:embed="rId4" cstate="print"/>
          <a:stretch>
            <a:fillRect/>
          </a:stretch>
        </p:blipFill>
        <p:spPr>
          <a:xfrm>
            <a:off x="1143000" y="3581400"/>
            <a:ext cx="3440938" cy="28956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Abraham Lincoln while a traveling lawyer, taken in Danville, Illinois</a:t>
            </a:r>
            <a:endParaRPr lang="en-US" dirty="0"/>
          </a:p>
        </p:txBody>
      </p:sp>
      <p:sp>
        <p:nvSpPr>
          <p:cNvPr id="3" name="Text Placeholder 2"/>
          <p:cNvSpPr>
            <a:spLocks noGrp="1"/>
          </p:cNvSpPr>
          <p:nvPr>
            <p:ph type="body" idx="2"/>
          </p:nvPr>
        </p:nvSpPr>
        <p:spPr>
          <a:xfrm>
            <a:off x="4963136" y="1107560"/>
            <a:ext cx="3931920" cy="1559440"/>
          </a:xfrm>
        </p:spPr>
        <p:txBody>
          <a:bodyPr>
            <a:normAutofit/>
          </a:bodyPr>
          <a:lstStyle/>
          <a:p>
            <a:r>
              <a:rPr lang="en-US" dirty="0" smtClean="0"/>
              <a:t>Creator(s): </a:t>
            </a:r>
            <a:r>
              <a:rPr lang="en-US" dirty="0" err="1" smtClean="0">
                <a:hlinkClick r:id="rId2"/>
              </a:rPr>
              <a:t>Joslin</a:t>
            </a:r>
            <a:r>
              <a:rPr lang="en-US" dirty="0" smtClean="0">
                <a:hlinkClick r:id="rId2"/>
              </a:rPr>
              <a:t>, </a:t>
            </a:r>
            <a:r>
              <a:rPr lang="en-US" dirty="0" err="1" smtClean="0">
                <a:hlinkClick r:id="rId2"/>
              </a:rPr>
              <a:t>Amon</a:t>
            </a:r>
            <a:r>
              <a:rPr lang="en-US" dirty="0" smtClean="0">
                <a:hlinkClick r:id="rId2"/>
              </a:rPr>
              <a:t> T.</a:t>
            </a:r>
            <a:r>
              <a:rPr lang="en-US" dirty="0" smtClean="0"/>
              <a:t>, photographer </a:t>
            </a:r>
          </a:p>
          <a:p>
            <a:r>
              <a:rPr lang="en-US" dirty="0" smtClean="0"/>
              <a:t>Date Created/Published: 1857 May 27 [printed later</a:t>
            </a:r>
            <a:r>
              <a:rPr lang="en-US" dirty="0" smtClean="0"/>
              <a:t>]</a:t>
            </a:r>
          </a:p>
          <a:p>
            <a:r>
              <a:rPr lang="en-US" dirty="0" smtClean="0">
                <a:hlinkClick r:id="rId3"/>
              </a:rPr>
              <a:t>http://www.loc.gov/pictures/item/2008678328</a:t>
            </a:r>
            <a:r>
              <a:rPr lang="en-US" dirty="0" smtClean="0">
                <a:hlinkClick r:id="rId3"/>
              </a:rPr>
              <a:t>/</a:t>
            </a:r>
            <a:r>
              <a:rPr lang="en-US" dirty="0" smtClean="0"/>
              <a:t> </a:t>
            </a:r>
            <a:endParaRPr lang="en-US" dirty="0" smtClean="0"/>
          </a:p>
          <a:p>
            <a:endParaRPr lang="en-US" dirty="0"/>
          </a:p>
        </p:txBody>
      </p:sp>
      <p:pic>
        <p:nvPicPr>
          <p:cNvPr id="5" name="Content Placeholder 4" descr="lincoln11.jpg"/>
          <p:cNvPicPr>
            <a:picLocks noGrp="1" noChangeAspect="1"/>
          </p:cNvPicPr>
          <p:nvPr>
            <p:ph sz="half" idx="1"/>
          </p:nvPr>
        </p:nvPicPr>
        <p:blipFill>
          <a:blip r:embed="rId4" cstate="print"/>
          <a:stretch>
            <a:fillRect/>
          </a:stretch>
        </p:blipFill>
        <p:spPr>
          <a:xfrm>
            <a:off x="533400" y="713874"/>
            <a:ext cx="4114800" cy="541421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Lincoln and his family</a:t>
            </a:r>
            <a:endParaRPr lang="en-US" dirty="0"/>
          </a:p>
        </p:txBody>
      </p:sp>
      <p:sp>
        <p:nvSpPr>
          <p:cNvPr id="3" name="Text Placeholder 2"/>
          <p:cNvSpPr>
            <a:spLocks noGrp="1"/>
          </p:cNvSpPr>
          <p:nvPr>
            <p:ph type="body" idx="2"/>
          </p:nvPr>
        </p:nvSpPr>
        <p:spPr/>
        <p:txBody>
          <a:bodyPr>
            <a:normAutofit fontScale="70000" lnSpcReduction="20000"/>
          </a:bodyPr>
          <a:lstStyle/>
          <a:p>
            <a:r>
              <a:rPr lang="en-US" dirty="0" smtClean="0"/>
              <a:t>painted by S.B. Waugh ; engraved by William </a:t>
            </a:r>
            <a:r>
              <a:rPr lang="en-US" dirty="0" err="1" smtClean="0"/>
              <a:t>Sartain</a:t>
            </a:r>
            <a:r>
              <a:rPr lang="en-US" dirty="0" smtClean="0"/>
              <a:t>. </a:t>
            </a:r>
          </a:p>
          <a:p>
            <a:r>
              <a:rPr lang="en-US" dirty="0" smtClean="0"/>
              <a:t>Creator(s): </a:t>
            </a:r>
            <a:r>
              <a:rPr lang="en-US" dirty="0" err="1" smtClean="0">
                <a:hlinkClick r:id="rId2"/>
              </a:rPr>
              <a:t>Sartain</a:t>
            </a:r>
            <a:r>
              <a:rPr lang="en-US" dirty="0" smtClean="0">
                <a:hlinkClick r:id="rId2"/>
              </a:rPr>
              <a:t>, William, 1843-1924</a:t>
            </a:r>
            <a:r>
              <a:rPr lang="en-US" dirty="0" smtClean="0"/>
              <a:t>, engraver </a:t>
            </a:r>
          </a:p>
          <a:p>
            <a:r>
              <a:rPr lang="en-US" dirty="0" smtClean="0"/>
              <a:t>Related Names: </a:t>
            </a:r>
            <a:br>
              <a:rPr lang="en-US" dirty="0" smtClean="0"/>
            </a:br>
            <a:r>
              <a:rPr lang="en-US" dirty="0" smtClean="0">
                <a:hlinkClick r:id="rId3"/>
              </a:rPr>
              <a:t>Waugh, Samuel Bell</a:t>
            </a:r>
            <a:r>
              <a:rPr lang="en-US" dirty="0" smtClean="0"/>
              <a:t> , artist </a:t>
            </a:r>
            <a:br>
              <a:rPr lang="en-US" dirty="0" smtClean="0"/>
            </a:br>
            <a:r>
              <a:rPr lang="en-US" dirty="0" smtClean="0">
                <a:hlinkClick r:id="rId4"/>
              </a:rPr>
              <a:t>Bradley &amp; Company</a:t>
            </a:r>
            <a:r>
              <a:rPr lang="en-US" dirty="0" smtClean="0"/>
              <a:t> , publisher </a:t>
            </a:r>
          </a:p>
          <a:p>
            <a:r>
              <a:rPr lang="en-US" dirty="0" smtClean="0"/>
              <a:t>Date Created/Published: Philadelphia : Published by Bradley &amp; Co. 66 N. Fourth St., c1866 ( Printed by Irwin &amp; </a:t>
            </a:r>
            <a:r>
              <a:rPr lang="en-US" dirty="0" err="1" smtClean="0"/>
              <a:t>Sartain</a:t>
            </a:r>
            <a:r>
              <a:rPr lang="en-US" dirty="0" smtClean="0"/>
              <a:t>)</a:t>
            </a:r>
          </a:p>
          <a:p>
            <a:r>
              <a:rPr lang="en-US" dirty="0" smtClean="0">
                <a:hlinkClick r:id="rId5"/>
              </a:rPr>
              <a:t>http://www.loc.gov/pictures/item/2003666395</a:t>
            </a:r>
            <a:r>
              <a:rPr lang="en-US" dirty="0" smtClean="0">
                <a:hlinkClick r:id="rId5"/>
              </a:rPr>
              <a:t>/</a:t>
            </a:r>
            <a:r>
              <a:rPr lang="en-US" dirty="0" smtClean="0"/>
              <a:t> </a:t>
            </a:r>
            <a:endParaRPr lang="en-US" dirty="0" smtClean="0"/>
          </a:p>
          <a:p>
            <a:endParaRPr lang="en-US" dirty="0"/>
          </a:p>
        </p:txBody>
      </p:sp>
      <p:pic>
        <p:nvPicPr>
          <p:cNvPr id="5" name="Content Placeholder 4" descr="lincoln fam.jpg"/>
          <p:cNvPicPr>
            <a:picLocks noGrp="1" noChangeAspect="1"/>
          </p:cNvPicPr>
          <p:nvPr>
            <p:ph sz="half" idx="1"/>
          </p:nvPr>
        </p:nvPicPr>
        <p:blipFill>
          <a:blip r:embed="rId6" cstate="print"/>
          <a:stretch>
            <a:fillRect/>
          </a:stretch>
        </p:blipFill>
        <p:spPr>
          <a:xfrm>
            <a:off x="152400" y="2133600"/>
            <a:ext cx="6069026" cy="45720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437856" cy="990600"/>
          </a:xfrm>
        </p:spPr>
        <p:txBody>
          <a:bodyPr>
            <a:normAutofit fontScale="90000"/>
          </a:bodyPr>
          <a:lstStyle/>
          <a:p>
            <a:r>
              <a:rPr lang="en-US" dirty="0" smtClean="0"/>
              <a:t>The Coles County Court House in Charleston, Ills., in which Lincoln often practiced law and before which he made a short speech in the evening after his fourth joint debate with Douglas, Sept. 18, 1858 </a:t>
            </a:r>
            <a:br>
              <a:rPr lang="en-US" dirty="0" smtClean="0"/>
            </a:br>
            <a:endParaRPr lang="en-US" dirty="0"/>
          </a:p>
        </p:txBody>
      </p:sp>
      <p:sp>
        <p:nvSpPr>
          <p:cNvPr id="3" name="Text Placeholder 2"/>
          <p:cNvSpPr>
            <a:spLocks noGrp="1"/>
          </p:cNvSpPr>
          <p:nvPr>
            <p:ph type="body" idx="2"/>
          </p:nvPr>
        </p:nvSpPr>
        <p:spPr>
          <a:xfrm>
            <a:off x="4963136" y="1107560"/>
            <a:ext cx="3931920" cy="1102240"/>
          </a:xfrm>
        </p:spPr>
        <p:txBody>
          <a:bodyPr>
            <a:normAutofit fontScale="92500" lnSpcReduction="20000"/>
          </a:bodyPr>
          <a:lstStyle/>
          <a:p>
            <a:r>
              <a:rPr lang="en-US" dirty="0" smtClean="0"/>
              <a:t>Date Created/Published: [between 1860 and 1898?]</a:t>
            </a:r>
          </a:p>
          <a:p>
            <a:r>
              <a:rPr lang="en-US" dirty="0" smtClean="0"/>
              <a:t>Medium: 1 photographic print : albumen.</a:t>
            </a:r>
          </a:p>
          <a:p>
            <a:r>
              <a:rPr lang="en-US" dirty="0" smtClean="0"/>
              <a:t>Summary: Photograph showing courthouse with people and horse-drawn wagons in front</a:t>
            </a:r>
            <a:r>
              <a:rPr lang="en-US" dirty="0" smtClean="0"/>
              <a:t>.</a:t>
            </a:r>
          </a:p>
          <a:p>
            <a:r>
              <a:rPr lang="en-US" dirty="0" smtClean="0">
                <a:hlinkClick r:id="rId2"/>
              </a:rPr>
              <a:t>http://www.loc.gov/pictures/item/2008680974</a:t>
            </a:r>
            <a:r>
              <a:rPr lang="en-US" dirty="0" smtClean="0">
                <a:hlinkClick r:id="rId2"/>
              </a:rPr>
              <a:t>/</a:t>
            </a:r>
            <a:r>
              <a:rPr lang="en-US" dirty="0" smtClean="0"/>
              <a:t> </a:t>
            </a:r>
            <a:endParaRPr lang="en-US" dirty="0" smtClean="0"/>
          </a:p>
          <a:p>
            <a:endParaRPr lang="en-US" dirty="0"/>
          </a:p>
        </p:txBody>
      </p:sp>
      <p:pic>
        <p:nvPicPr>
          <p:cNvPr id="5" name="Content Placeholder 4" descr="lincoln law.jpg"/>
          <p:cNvPicPr>
            <a:picLocks noGrp="1" noChangeAspect="1"/>
          </p:cNvPicPr>
          <p:nvPr>
            <p:ph sz="half" idx="1"/>
          </p:nvPr>
        </p:nvPicPr>
        <p:blipFill>
          <a:blip r:embed="rId3" cstate="print"/>
          <a:stretch>
            <a:fillRect/>
          </a:stretch>
        </p:blipFill>
        <p:spPr>
          <a:xfrm>
            <a:off x="381000" y="2133600"/>
            <a:ext cx="5715000" cy="45720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Abraham Lincoln, half-length portrait, facing left</a:t>
            </a:r>
            <a:endParaRPr lang="en-US" dirty="0"/>
          </a:p>
        </p:txBody>
      </p:sp>
      <p:sp>
        <p:nvSpPr>
          <p:cNvPr id="3" name="Text Placeholder 2"/>
          <p:cNvSpPr>
            <a:spLocks noGrp="1"/>
          </p:cNvSpPr>
          <p:nvPr>
            <p:ph type="body" idx="2"/>
          </p:nvPr>
        </p:nvSpPr>
        <p:spPr>
          <a:xfrm>
            <a:off x="4963136" y="1107560"/>
            <a:ext cx="3931920" cy="2016640"/>
          </a:xfrm>
        </p:spPr>
        <p:txBody>
          <a:bodyPr>
            <a:normAutofit lnSpcReduction="10000"/>
          </a:bodyPr>
          <a:lstStyle/>
          <a:p>
            <a:r>
              <a:rPr lang="en-US" dirty="0" smtClean="0"/>
              <a:t> Date Created/Published: [probably 1858, copied later]</a:t>
            </a:r>
          </a:p>
          <a:p>
            <a:r>
              <a:rPr lang="en-US" dirty="0" smtClean="0"/>
              <a:t>Summary: Photo shows Abraham Lincoln in an image that was widely reproduced on presidential campaign </a:t>
            </a:r>
            <a:r>
              <a:rPr lang="en-US" dirty="0" err="1" smtClean="0"/>
              <a:t>ribbins</a:t>
            </a:r>
            <a:r>
              <a:rPr lang="en-US" dirty="0" smtClean="0"/>
              <a:t> in 1860. Lincoln reportedly liked the photograph and often signed prints for admirers. (Source: </a:t>
            </a:r>
            <a:r>
              <a:rPr lang="en-US" dirty="0" err="1" smtClean="0"/>
              <a:t>Ostendorf</a:t>
            </a:r>
            <a:r>
              <a:rPr lang="en-US" dirty="0" smtClean="0"/>
              <a:t>, p. 29)</a:t>
            </a:r>
          </a:p>
          <a:p>
            <a:r>
              <a:rPr lang="en-US" dirty="0" smtClean="0">
                <a:hlinkClick r:id="rId2"/>
              </a:rPr>
              <a:t>http://www.loc.gov/pictures/item/2009630654</a:t>
            </a:r>
            <a:r>
              <a:rPr lang="en-US" dirty="0" smtClean="0">
                <a:hlinkClick r:id="rId2"/>
              </a:rPr>
              <a:t>/</a:t>
            </a:r>
            <a:r>
              <a:rPr lang="en-US" dirty="0" smtClean="0"/>
              <a:t> </a:t>
            </a:r>
            <a:endParaRPr lang="en-US" dirty="0"/>
          </a:p>
        </p:txBody>
      </p:sp>
      <p:pic>
        <p:nvPicPr>
          <p:cNvPr id="5" name="Content Placeholder 4" descr="lincoln por.jpg"/>
          <p:cNvPicPr>
            <a:picLocks noGrp="1" noChangeAspect="1"/>
          </p:cNvPicPr>
          <p:nvPr>
            <p:ph sz="half" idx="1"/>
          </p:nvPr>
        </p:nvPicPr>
        <p:blipFill>
          <a:blip r:embed="rId3" cstate="print"/>
          <a:stretch>
            <a:fillRect/>
          </a:stretch>
        </p:blipFill>
        <p:spPr>
          <a:xfrm>
            <a:off x="914400" y="1009650"/>
            <a:ext cx="3716020" cy="4645025"/>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133056" cy="762000"/>
          </a:xfrm>
        </p:spPr>
        <p:txBody>
          <a:bodyPr>
            <a:normAutofit/>
          </a:bodyPr>
          <a:lstStyle/>
          <a:p>
            <a:r>
              <a:rPr lang="en-US" dirty="0" smtClean="0"/>
              <a:t>The Posey Building of </a:t>
            </a:r>
            <a:r>
              <a:rPr lang="en-US" dirty="0" err="1" smtClean="0"/>
              <a:t>Shawneetown</a:t>
            </a:r>
            <a:r>
              <a:rPr lang="en-US" dirty="0" smtClean="0"/>
              <a:t>, Illinois, in which Abraham Lincoln and Robert Ingersoll had law offices</a:t>
            </a:r>
            <a:endParaRPr lang="en-US" dirty="0"/>
          </a:p>
        </p:txBody>
      </p:sp>
      <p:sp>
        <p:nvSpPr>
          <p:cNvPr id="3" name="Text Placeholder 2"/>
          <p:cNvSpPr>
            <a:spLocks noGrp="1"/>
          </p:cNvSpPr>
          <p:nvPr>
            <p:ph type="body" idx="2"/>
          </p:nvPr>
        </p:nvSpPr>
        <p:spPr/>
        <p:txBody>
          <a:bodyPr>
            <a:normAutofit lnSpcReduction="10000"/>
          </a:bodyPr>
          <a:lstStyle/>
          <a:p>
            <a:r>
              <a:rPr lang="en-US" dirty="0" smtClean="0"/>
              <a:t>Creator(s): </a:t>
            </a:r>
            <a:r>
              <a:rPr lang="en-US" dirty="0" smtClean="0">
                <a:hlinkClick r:id="rId2"/>
              </a:rPr>
              <a:t>Lee, Russell, 1903-1986</a:t>
            </a:r>
            <a:r>
              <a:rPr lang="en-US" dirty="0" smtClean="0"/>
              <a:t>, photographer </a:t>
            </a:r>
          </a:p>
          <a:p>
            <a:r>
              <a:rPr lang="en-US" dirty="0" smtClean="0"/>
              <a:t>Date Created/Published: 1937 Apr</a:t>
            </a:r>
            <a:r>
              <a:rPr lang="en-US" dirty="0" smtClean="0"/>
              <a:t>.</a:t>
            </a:r>
          </a:p>
          <a:p>
            <a:r>
              <a:rPr lang="en-US" dirty="0" smtClean="0">
                <a:hlinkClick r:id="rId3"/>
              </a:rPr>
              <a:t>http://www.loc.gov/pictures/item/fsa1998022486/PP</a:t>
            </a:r>
            <a:r>
              <a:rPr lang="en-US" dirty="0" smtClean="0">
                <a:hlinkClick r:id="rId3"/>
              </a:rPr>
              <a:t>/</a:t>
            </a:r>
            <a:r>
              <a:rPr lang="en-US" dirty="0" smtClean="0"/>
              <a:t> </a:t>
            </a:r>
            <a:endParaRPr lang="en-US" dirty="0" smtClean="0"/>
          </a:p>
          <a:p>
            <a:endParaRPr lang="en-US" dirty="0"/>
          </a:p>
        </p:txBody>
      </p:sp>
      <p:pic>
        <p:nvPicPr>
          <p:cNvPr id="5" name="Content Placeholder 4" descr="lincoln lur.jpg"/>
          <p:cNvPicPr>
            <a:picLocks noGrp="1" noChangeAspect="1"/>
          </p:cNvPicPr>
          <p:nvPr>
            <p:ph sz="half" idx="1"/>
          </p:nvPr>
        </p:nvPicPr>
        <p:blipFill>
          <a:blip r:embed="rId4" cstate="print"/>
          <a:stretch>
            <a:fillRect/>
          </a:stretch>
        </p:blipFill>
        <p:spPr>
          <a:xfrm>
            <a:off x="304800" y="1981200"/>
            <a:ext cx="6553200" cy="475107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Lincoln Family</a:t>
            </a:r>
            <a:endParaRPr lang="en-US" dirty="0"/>
          </a:p>
        </p:txBody>
      </p:sp>
      <p:sp>
        <p:nvSpPr>
          <p:cNvPr id="3" name="Text Placeholder 2"/>
          <p:cNvSpPr>
            <a:spLocks noGrp="1"/>
          </p:cNvSpPr>
          <p:nvPr>
            <p:ph type="body" idx="2"/>
          </p:nvPr>
        </p:nvSpPr>
        <p:spPr/>
        <p:txBody>
          <a:bodyPr>
            <a:normAutofit fontScale="77500" lnSpcReduction="20000"/>
          </a:bodyPr>
          <a:lstStyle/>
          <a:p>
            <a:r>
              <a:rPr lang="en-US" dirty="0" smtClean="0"/>
              <a:t>Date </a:t>
            </a:r>
            <a:r>
              <a:rPr lang="en-US" dirty="0" smtClean="0"/>
              <a:t>Created/Published: [no date recorded on caption card]</a:t>
            </a:r>
          </a:p>
          <a:p>
            <a:r>
              <a:rPr lang="en-US" dirty="0" smtClean="0"/>
              <a:t>Medium: 1 print : lithograph.</a:t>
            </a:r>
          </a:p>
          <a:p>
            <a:r>
              <a:rPr lang="en-US" dirty="0" smtClean="0"/>
              <a:t>Summary: Abraham Lincoln seated, full </a:t>
            </a:r>
            <a:r>
              <a:rPr lang="en-US" dirty="0" err="1" smtClean="0"/>
              <a:t>lgth</a:t>
            </a:r>
            <a:r>
              <a:rPr lang="en-US" dirty="0" smtClean="0"/>
              <a:t>., facing right; looking at book and surrounded by his wife and 2 sons</a:t>
            </a:r>
            <a:r>
              <a:rPr lang="en-US" dirty="0" smtClean="0"/>
              <a:t>.</a:t>
            </a:r>
          </a:p>
          <a:p>
            <a:r>
              <a:rPr lang="en-US" dirty="0" smtClean="0">
                <a:hlinkClick r:id="rId2"/>
              </a:rPr>
              <a:t>http://www.loc.gov/pictures/item/2003675038</a:t>
            </a:r>
            <a:r>
              <a:rPr lang="en-US" dirty="0" smtClean="0">
                <a:hlinkClick r:id="rId2"/>
              </a:rPr>
              <a:t>/</a:t>
            </a:r>
            <a:r>
              <a:rPr lang="en-US" dirty="0" smtClean="0"/>
              <a:t> </a:t>
            </a:r>
            <a:endParaRPr lang="en-US" dirty="0" smtClean="0"/>
          </a:p>
          <a:p>
            <a:endParaRPr lang="en-US" dirty="0"/>
          </a:p>
        </p:txBody>
      </p:sp>
      <p:pic>
        <p:nvPicPr>
          <p:cNvPr id="5" name="Content Placeholder 4" descr="lincoln fam2.jpg"/>
          <p:cNvPicPr>
            <a:picLocks noGrp="1" noChangeAspect="1"/>
          </p:cNvPicPr>
          <p:nvPr>
            <p:ph sz="half" idx="1"/>
          </p:nvPr>
        </p:nvPicPr>
        <p:blipFill>
          <a:blip r:embed="rId3" cstate="print"/>
          <a:stretch>
            <a:fillRect/>
          </a:stretch>
        </p:blipFill>
        <p:spPr>
          <a:xfrm>
            <a:off x="685800" y="762000"/>
            <a:ext cx="3850481" cy="5553578"/>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68</TotalTime>
  <Words>1023</Words>
  <Application>Microsoft Office PowerPoint</Application>
  <PresentationFormat>On-screen Show (4:3)</PresentationFormat>
  <Paragraphs>62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Foundry</vt:lpstr>
      <vt:lpstr>Lincoln</vt:lpstr>
      <vt:lpstr>Pearl v. Pearl </vt:lpstr>
      <vt:lpstr>Order in People v. Hollingsworth</vt:lpstr>
      <vt:lpstr>Abraham Lincoln while a traveling lawyer, taken in Danville, Illinois</vt:lpstr>
      <vt:lpstr>Lincoln and his family</vt:lpstr>
      <vt:lpstr>The Coles County Court House in Charleston, Ills., in which Lincoln often practiced law and before which he made a short speech in the evening after his fourth joint debate with Douglas, Sept. 18, 1858  </vt:lpstr>
      <vt:lpstr>Abraham Lincoln, half-length portrait, facing left</vt:lpstr>
      <vt:lpstr>The Posey Building of Shawneetown, Illinois, in which Abraham Lincoln and Robert Ingersoll had law offices</vt:lpstr>
      <vt:lpstr>Lincoln Family</vt:lpstr>
      <vt:lpstr> Lincoln the lawyer </vt:lpstr>
      <vt:lpstr>The town-hall , Charleston, Ills., where Lincoln addressed the people of the town when he paid his last visit to his stepmother in February 1861 </vt:lpstr>
      <vt:lpstr>Abraham Lincoln, Congressman-elect from Illinois. Three-quarter length portrait, seated, facing front</vt:lpstr>
      <vt:lpstr>Lincoln at Home</vt:lpstr>
      <vt:lpstr>Wordle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Lincoln</dc:title>
  <dc:creator>Windows User</dc:creator>
  <cp:lastModifiedBy>Windows User</cp:lastModifiedBy>
  <cp:revision>8</cp:revision>
  <dcterms:created xsi:type="dcterms:W3CDTF">2012-11-19T17:00:47Z</dcterms:created>
  <dcterms:modified xsi:type="dcterms:W3CDTF">2012-11-20T17:34:38Z</dcterms:modified>
</cp:coreProperties>
</file>