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58" r:id="rId7"/>
    <p:sldId id="257" r:id="rId8"/>
    <p:sldId id="263" r:id="rId9"/>
    <p:sldId id="264" r:id="rId10"/>
    <p:sldId id="265" r:id="rId11"/>
    <p:sldId id="266" r:id="rId12"/>
    <p:sldId id="267" r:id="rId13"/>
    <p:sldId id="268" r:id="rId14"/>
    <p:sldId id="269" r:id="rId15"/>
    <p:sldId id="270"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9235310-31DC-480C-8D46-34AD73445508}" type="datetimeFigureOut">
              <a:rPr lang="en-US" smtClean="0"/>
              <a:pPr/>
              <a:t>11/26/2012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E1FAAC95-19A2-4BC9-93C4-C98E77E0609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235310-31DC-480C-8D46-34AD73445508}"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FAAC95-19A2-4BC9-93C4-C98E77E060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235310-31DC-480C-8D46-34AD73445508}"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FAAC95-19A2-4BC9-93C4-C98E77E0609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235310-31DC-480C-8D46-34AD73445508}"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FAAC95-19A2-4BC9-93C4-C98E77E0609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235310-31DC-480C-8D46-34AD73445508}" type="datetimeFigureOut">
              <a:rPr lang="en-US" smtClean="0"/>
              <a:pPr/>
              <a:t>11/26/2012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FAAC95-19A2-4BC9-93C4-C98E77E0609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235310-31DC-480C-8D46-34AD73445508}" type="datetimeFigureOut">
              <a:rPr lang="en-US" smtClean="0"/>
              <a:pPr/>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FAAC95-19A2-4BC9-93C4-C98E77E0609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9235310-31DC-480C-8D46-34AD73445508}" type="datetimeFigureOut">
              <a:rPr lang="en-US" smtClean="0"/>
              <a:pPr/>
              <a:t>11/26/2012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FAAC95-19A2-4BC9-93C4-C98E77E0609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9235310-31DC-480C-8D46-34AD73445508}" type="datetimeFigureOut">
              <a:rPr lang="en-US" smtClean="0"/>
              <a:pPr/>
              <a:t>11/26/2012</a:t>
            </a:fld>
            <a:endParaRPr lang="en-US" dirty="0"/>
          </a:p>
        </p:txBody>
      </p:sp>
      <p:sp>
        <p:nvSpPr>
          <p:cNvPr id="8" name="Slide Number Placeholder 7"/>
          <p:cNvSpPr>
            <a:spLocks noGrp="1"/>
          </p:cNvSpPr>
          <p:nvPr>
            <p:ph type="sldNum" sz="quarter" idx="11"/>
          </p:nvPr>
        </p:nvSpPr>
        <p:spPr/>
        <p:txBody>
          <a:bodyPr/>
          <a:lstStyle/>
          <a:p>
            <a:fld id="{E1FAAC95-19A2-4BC9-93C4-C98E77E0609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35310-31DC-480C-8D46-34AD73445508}" type="datetimeFigureOut">
              <a:rPr lang="en-US" smtClean="0"/>
              <a:pPr/>
              <a:t>11/26/2012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FAAC95-19A2-4BC9-93C4-C98E77E0609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235310-31DC-480C-8D46-34AD73445508}" type="datetimeFigureOut">
              <a:rPr lang="en-US" smtClean="0"/>
              <a:pPr/>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E1FAAC95-19A2-4BC9-93C4-C98E77E0609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9235310-31DC-480C-8D46-34AD73445508}" type="datetimeFigureOut">
              <a:rPr lang="en-US" smtClean="0"/>
              <a:pPr/>
              <a:t>11/26/2012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FAAC95-19A2-4BC9-93C4-C98E77E0609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9235310-31DC-480C-8D46-34AD73445508}" type="datetimeFigureOut">
              <a:rPr lang="en-US" smtClean="0"/>
              <a:pPr/>
              <a:t>11/26/2012</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1FAAC95-19A2-4BC9-93C4-C98E77E0609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loc.gov/pictures/related/?fi=name&amp;q=Fassett,%20Samuel%20Montague"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loc.gov/pictures/item/98517810" TargetMode="External"/><Relationship Id="rId2" Type="http://schemas.openxmlformats.org/officeDocument/2006/relationships/hyperlink" Target="http://www.loc.gov/pictures/related/?fi=name&amp;q=Stuart,%20Frederick%20T.,%201837-1913"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loc.gov/pictures/item/ma0816.photos.081252p"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loc.gov/pictures/item/2009630142"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loc.gov/pictures/item/2008680974"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hdl.loc.gov/loc.rbc/lprbscsm.scsm147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hdl.loc.gov/loc.rbc/lprbscsm.scsm149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loc.gov/pictures/item/2004664400" TargetMode="External"/><Relationship Id="rId2" Type="http://schemas.openxmlformats.org/officeDocument/2006/relationships/hyperlink" Target="http://www.loc.gov/pictures/related/?fi=name&amp;q=Shepherd,%20Nicholas%20H."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loc.gov/pictures/item/2008678328"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loc.gov/pictures/item/2009630664/"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loc.gov/pictures/item/2003674537/"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Abe Lincoln Project</a:t>
            </a:r>
            <a:endParaRPr lang="en-US" dirty="0"/>
          </a:p>
        </p:txBody>
      </p:sp>
      <p:sp>
        <p:nvSpPr>
          <p:cNvPr id="3" name="Subtitle 2"/>
          <p:cNvSpPr>
            <a:spLocks noGrp="1"/>
          </p:cNvSpPr>
          <p:nvPr>
            <p:ph type="subTitle" idx="1"/>
          </p:nvPr>
        </p:nvSpPr>
        <p:spPr/>
        <p:txBody>
          <a:bodyPr/>
          <a:lstStyle/>
          <a:p>
            <a:r>
              <a:rPr lang="en-US" dirty="0" smtClean="0"/>
              <a:t>By: Nick Schindler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Abraham Ricks House</a:t>
            </a:r>
            <a:endParaRPr lang="en-US" dirty="0"/>
          </a:p>
        </p:txBody>
      </p:sp>
      <p:sp>
        <p:nvSpPr>
          <p:cNvPr id="3" name="Content Placeholder 2"/>
          <p:cNvSpPr>
            <a:spLocks noGrp="1"/>
          </p:cNvSpPr>
          <p:nvPr>
            <p:ph sz="half" idx="1"/>
          </p:nvPr>
        </p:nvSpPr>
        <p:spPr/>
        <p:txBody>
          <a:bodyPr>
            <a:normAutofit/>
          </a:bodyPr>
          <a:lstStyle/>
          <a:p>
            <a:r>
              <a:rPr lang="en-US" b="1" i="1" u="sng" dirty="0" smtClean="0"/>
              <a:t>Creator</a:t>
            </a:r>
            <a:r>
              <a:rPr lang="en-US" dirty="0" smtClean="0"/>
              <a:t>: Historic buildings survey</a:t>
            </a:r>
          </a:p>
          <a:p>
            <a:r>
              <a:rPr lang="en-US" b="1" i="1" u="sng" dirty="0" smtClean="0"/>
              <a:t>Date Created/Published</a:t>
            </a:r>
            <a:r>
              <a:rPr lang="en-US" dirty="0" smtClean="0"/>
              <a:t>: Documentation compiled after 1933</a:t>
            </a:r>
          </a:p>
          <a:p>
            <a:r>
              <a:rPr lang="en-US" b="1" i="1" u="sng" dirty="0" smtClean="0"/>
              <a:t>Bookmark This Record</a:t>
            </a:r>
            <a:r>
              <a:rPr lang="en-US" dirty="0" smtClean="0"/>
              <a:t>: </a:t>
            </a:r>
            <a:br>
              <a:rPr lang="en-US" dirty="0" smtClean="0"/>
            </a:br>
            <a:r>
              <a:rPr lang="en-US" dirty="0" smtClean="0"/>
              <a:t>http://www.loc.gov/pictures/item/al0077</a:t>
            </a:r>
            <a:endParaRPr lang="en-US" dirty="0"/>
          </a:p>
        </p:txBody>
      </p:sp>
      <p:sp>
        <p:nvSpPr>
          <p:cNvPr id="4" name="Content Placeholder 3"/>
          <p:cNvSpPr>
            <a:spLocks noGrp="1"/>
          </p:cNvSpPr>
          <p:nvPr>
            <p:ph sz="half" idx="2"/>
          </p:nvPr>
        </p:nvSpPr>
        <p:spPr/>
        <p:txBody>
          <a:bodyPr>
            <a:normAutofit/>
          </a:bodyPr>
          <a:lstStyle/>
          <a:p>
            <a:endParaRPr lang="en-US" dirty="0"/>
          </a:p>
        </p:txBody>
      </p:sp>
      <p:pic>
        <p:nvPicPr>
          <p:cNvPr id="1026" name="Picture 2" descr="C:\Users\15schindlern\Desktop\001677pr[1].jpg"/>
          <p:cNvPicPr>
            <a:picLocks noChangeAspect="1" noChangeArrowheads="1"/>
          </p:cNvPicPr>
          <p:nvPr/>
        </p:nvPicPr>
        <p:blipFill>
          <a:blip r:embed="rId2" cstate="print"/>
          <a:srcRect/>
          <a:stretch>
            <a:fillRect/>
          </a:stretch>
        </p:blipFill>
        <p:spPr bwMode="auto">
          <a:xfrm>
            <a:off x="4267200" y="1600200"/>
            <a:ext cx="3733800" cy="45434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Lincoln lying in state</a:t>
            </a:r>
            <a:endParaRPr lang="en-US" dirty="0"/>
          </a:p>
        </p:txBody>
      </p:sp>
      <p:sp>
        <p:nvSpPr>
          <p:cNvPr id="3" name="Content Placeholder 2"/>
          <p:cNvSpPr>
            <a:spLocks noGrp="1"/>
          </p:cNvSpPr>
          <p:nvPr>
            <p:ph sz="half" idx="1"/>
          </p:nvPr>
        </p:nvSpPr>
        <p:spPr/>
        <p:txBody>
          <a:bodyPr>
            <a:normAutofit/>
          </a:bodyPr>
          <a:lstStyle/>
          <a:p>
            <a:r>
              <a:rPr lang="en-US" sz="2000" b="1" i="1" u="sng" dirty="0" smtClean="0"/>
              <a:t>Date Created/Published</a:t>
            </a:r>
            <a:r>
              <a:rPr lang="en-US" sz="2000" dirty="0" smtClean="0"/>
              <a:t>: [1865]</a:t>
            </a:r>
          </a:p>
          <a:p>
            <a:endParaRPr lang="en-US" sz="2000" dirty="0" smtClean="0"/>
          </a:p>
          <a:p>
            <a:r>
              <a:rPr lang="en-US" sz="2000" b="1" i="1" u="sng" dirty="0" smtClean="0"/>
              <a:t>Creator(s)</a:t>
            </a:r>
            <a:r>
              <a:rPr lang="en-US" sz="2000" dirty="0" smtClean="0"/>
              <a:t>: </a:t>
            </a:r>
            <a:r>
              <a:rPr lang="en-US" sz="2000" dirty="0" smtClean="0">
                <a:hlinkClick r:id="rId2"/>
              </a:rPr>
              <a:t>Fassett, Samuel Montague</a:t>
            </a:r>
            <a:r>
              <a:rPr lang="en-US" sz="2000" dirty="0" smtClean="0"/>
              <a:t>, photographer</a:t>
            </a:r>
          </a:p>
          <a:p>
            <a:endParaRPr lang="en-US" sz="2000" dirty="0" smtClean="0"/>
          </a:p>
          <a:p>
            <a:r>
              <a:rPr lang="en-US" sz="2000" b="1" i="1" u="sng" dirty="0" smtClean="0"/>
              <a:t>Summary</a:t>
            </a:r>
            <a:r>
              <a:rPr lang="en-US" sz="2000" dirty="0" smtClean="0"/>
              <a:t>: Funeral procession entering(?) Cook County Courthouse in Chicago where President Abraham Lincoln's body lay in State</a:t>
            </a:r>
            <a:endParaRPr lang="en-US" sz="2000" dirty="0"/>
          </a:p>
        </p:txBody>
      </p:sp>
      <p:sp>
        <p:nvSpPr>
          <p:cNvPr id="4" name="Content Placeholder 3"/>
          <p:cNvSpPr>
            <a:spLocks noGrp="1"/>
          </p:cNvSpPr>
          <p:nvPr>
            <p:ph sz="half" idx="2"/>
          </p:nvPr>
        </p:nvSpPr>
        <p:spPr/>
        <p:txBody>
          <a:bodyPr>
            <a:normAutofit/>
          </a:bodyPr>
          <a:lstStyle/>
          <a:p>
            <a:endParaRPr lang="en-US" dirty="0"/>
          </a:p>
        </p:txBody>
      </p:sp>
      <p:pic>
        <p:nvPicPr>
          <p:cNvPr id="2050" name="Picture 2" descr="C:\Users\15schindlern\Desktop\3g01835r[1].jpg"/>
          <p:cNvPicPr>
            <a:picLocks noChangeAspect="1" noChangeArrowheads="1"/>
          </p:cNvPicPr>
          <p:nvPr/>
        </p:nvPicPr>
        <p:blipFill>
          <a:blip r:embed="rId3" cstate="print"/>
          <a:srcRect/>
          <a:stretch>
            <a:fillRect/>
          </a:stretch>
        </p:blipFill>
        <p:spPr bwMode="auto">
          <a:xfrm>
            <a:off x="4267200" y="1600200"/>
            <a:ext cx="3733800"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 the lawyer</a:t>
            </a:r>
            <a:endParaRPr lang="en-US" dirty="0"/>
          </a:p>
        </p:txBody>
      </p:sp>
      <p:sp>
        <p:nvSpPr>
          <p:cNvPr id="3" name="Content Placeholder 2"/>
          <p:cNvSpPr>
            <a:spLocks noGrp="1"/>
          </p:cNvSpPr>
          <p:nvPr>
            <p:ph sz="half" idx="1"/>
          </p:nvPr>
        </p:nvSpPr>
        <p:spPr/>
        <p:txBody>
          <a:bodyPr>
            <a:normAutofit/>
          </a:bodyPr>
          <a:lstStyle/>
          <a:p>
            <a:r>
              <a:rPr lang="en-US" sz="2000" b="1" i="1" u="sng" dirty="0" smtClean="0"/>
              <a:t>Date Created/Published</a:t>
            </a:r>
            <a:r>
              <a:rPr lang="en-US" sz="2000" dirty="0" smtClean="0"/>
              <a:t>: [between 1865 and 1910</a:t>
            </a:r>
          </a:p>
          <a:p>
            <a:r>
              <a:rPr lang="en-US" sz="2000" b="1" i="1" u="sng" dirty="0" smtClean="0"/>
              <a:t>Creator(s)</a:t>
            </a:r>
            <a:r>
              <a:rPr lang="en-US" sz="2000" dirty="0" smtClean="0"/>
              <a:t>:</a:t>
            </a:r>
            <a:r>
              <a:rPr lang="en-US" sz="2000" b="1" i="1" u="sng" dirty="0" smtClean="0"/>
              <a:t> </a:t>
            </a:r>
            <a:r>
              <a:rPr lang="en-US" sz="2000" dirty="0" smtClean="0">
                <a:hlinkClick r:id="rId2"/>
              </a:rPr>
              <a:t>Stuart, Frederick T., 1837-1913</a:t>
            </a:r>
            <a:r>
              <a:rPr lang="en-US" sz="2000" dirty="0" smtClean="0"/>
              <a:t>, etcher</a:t>
            </a:r>
          </a:p>
          <a:p>
            <a:r>
              <a:rPr lang="en-US" sz="2000" b="1" i="1" u="sng" dirty="0" smtClean="0"/>
              <a:t>Summary</a:t>
            </a:r>
            <a:r>
              <a:rPr lang="en-US" sz="2000" dirty="0" smtClean="0"/>
              <a:t>: Abraham Lincoln, head-and-shoulders portrait, facing right</a:t>
            </a:r>
          </a:p>
          <a:p>
            <a:r>
              <a:rPr lang="en-US" sz="2000" b="1" i="1" u="sng" dirty="0" smtClean="0"/>
              <a:t>Bookmark This Record</a:t>
            </a:r>
            <a:r>
              <a:rPr lang="en-US" sz="2000" dirty="0" smtClean="0"/>
              <a:t>: </a:t>
            </a:r>
            <a:br>
              <a:rPr lang="en-US" sz="2000" dirty="0" smtClean="0"/>
            </a:br>
            <a:r>
              <a:rPr lang="en-US" sz="2000" dirty="0" smtClean="0">
                <a:hlinkClick r:id="rId3"/>
              </a:rPr>
              <a:t>http://</a:t>
            </a:r>
            <a:r>
              <a:rPr lang="en-US" sz="2000" dirty="0" smtClean="0">
                <a:hlinkClick r:id="rId3"/>
              </a:rPr>
              <a:t>www.loc.gov/pictures/item/98517810</a:t>
            </a:r>
            <a:endParaRPr lang="en-US" sz="2000" dirty="0" smtClean="0"/>
          </a:p>
          <a:p>
            <a:endParaRPr lang="en-US" sz="2000" dirty="0"/>
          </a:p>
        </p:txBody>
      </p:sp>
      <p:sp>
        <p:nvSpPr>
          <p:cNvPr id="4" name="Content Placeholder 3"/>
          <p:cNvSpPr>
            <a:spLocks noGrp="1"/>
          </p:cNvSpPr>
          <p:nvPr>
            <p:ph sz="half" idx="2"/>
          </p:nvPr>
        </p:nvSpPr>
        <p:spPr/>
        <p:txBody>
          <a:bodyPr>
            <a:normAutofit/>
          </a:bodyPr>
          <a:lstStyle/>
          <a:p>
            <a:endParaRPr lang="en-US" dirty="0"/>
          </a:p>
        </p:txBody>
      </p:sp>
      <p:pic>
        <p:nvPicPr>
          <p:cNvPr id="3074" name="Picture 2" descr="C:\Users\15schindlern\Desktop\3c21969_150px[1].jpg"/>
          <p:cNvPicPr>
            <a:picLocks noChangeAspect="1" noChangeArrowheads="1"/>
          </p:cNvPicPr>
          <p:nvPr/>
        </p:nvPicPr>
        <p:blipFill>
          <a:blip r:embed="rId4" cstate="print"/>
          <a:srcRect/>
          <a:stretch>
            <a:fillRect/>
          </a:stretch>
        </p:blipFill>
        <p:spPr bwMode="auto">
          <a:xfrm>
            <a:off x="4267200" y="1600200"/>
            <a:ext cx="3733800" cy="4667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pPr algn="ctr"/>
            <a:r>
              <a:rPr lang="en-US" dirty="0" smtClean="0"/>
              <a:t>ABRAHAM BROWN HOUSE</a:t>
            </a:r>
            <a:endParaRPr lang="en-US" dirty="0"/>
          </a:p>
        </p:txBody>
      </p:sp>
      <p:sp>
        <p:nvSpPr>
          <p:cNvPr id="3" name="Content Placeholder 2"/>
          <p:cNvSpPr>
            <a:spLocks noGrp="1"/>
          </p:cNvSpPr>
          <p:nvPr>
            <p:ph sz="half" idx="1"/>
          </p:nvPr>
        </p:nvSpPr>
        <p:spPr/>
        <p:txBody>
          <a:bodyPr/>
          <a:lstStyle/>
          <a:p>
            <a:r>
              <a:rPr lang="en-US" b="1" i="1" u="sng" dirty="0" smtClean="0"/>
              <a:t>Bookmark This Record</a:t>
            </a:r>
            <a:r>
              <a:rPr lang="en-US" dirty="0" smtClean="0"/>
              <a:t>: </a:t>
            </a:r>
            <a:br>
              <a:rPr lang="en-US" dirty="0" smtClean="0"/>
            </a:br>
            <a:r>
              <a:rPr lang="en-US" dirty="0" smtClean="0">
                <a:hlinkClick r:id="rId2"/>
              </a:rPr>
              <a:t>http://</a:t>
            </a:r>
            <a:r>
              <a:rPr lang="en-US" dirty="0" smtClean="0">
                <a:hlinkClick r:id="rId2"/>
              </a:rPr>
              <a:t>www.loc.gov/pictures/item/ma0816.photos.081252p</a:t>
            </a:r>
            <a:endParaRPr lang="en-US" dirty="0" smtClean="0"/>
          </a:p>
          <a:p>
            <a:endParaRPr lang="en-US" dirty="0"/>
          </a:p>
        </p:txBody>
      </p:sp>
      <p:sp>
        <p:nvSpPr>
          <p:cNvPr id="4" name="Content Placeholder 3"/>
          <p:cNvSpPr>
            <a:spLocks noGrp="1"/>
          </p:cNvSpPr>
          <p:nvPr>
            <p:ph sz="half" idx="2"/>
          </p:nvPr>
        </p:nvSpPr>
        <p:spPr/>
        <p:txBody>
          <a:bodyPr/>
          <a:lstStyle/>
          <a:p>
            <a:endParaRPr lang="en-US" dirty="0"/>
          </a:p>
        </p:txBody>
      </p:sp>
      <p:pic>
        <p:nvPicPr>
          <p:cNvPr id="4099" name="Picture 3" descr="C:\Users\15schindlern\Desktop\081252pr[1].jpg"/>
          <p:cNvPicPr>
            <a:picLocks noChangeAspect="1" noChangeArrowheads="1"/>
          </p:cNvPicPr>
          <p:nvPr/>
        </p:nvPicPr>
        <p:blipFill>
          <a:blip r:embed="rId3" cstate="print"/>
          <a:srcRect/>
          <a:stretch>
            <a:fillRect/>
          </a:stretch>
        </p:blipFill>
        <p:spPr bwMode="auto">
          <a:xfrm>
            <a:off x="4267200" y="1600200"/>
            <a:ext cx="3733800" cy="46239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house</a:t>
            </a:r>
            <a:endParaRPr lang="en-US" dirty="0"/>
          </a:p>
        </p:txBody>
      </p:sp>
      <p:sp>
        <p:nvSpPr>
          <p:cNvPr id="3" name="Content Placeholder 2"/>
          <p:cNvSpPr>
            <a:spLocks noGrp="1"/>
          </p:cNvSpPr>
          <p:nvPr>
            <p:ph sz="half" idx="1"/>
          </p:nvPr>
        </p:nvSpPr>
        <p:spPr/>
        <p:txBody>
          <a:bodyPr>
            <a:normAutofit/>
          </a:bodyPr>
          <a:lstStyle/>
          <a:p>
            <a:r>
              <a:rPr lang="en-US" sz="2000" b="1" i="1" u="sng" dirty="0" smtClean="0"/>
              <a:t>Date Created/Published</a:t>
            </a:r>
            <a:r>
              <a:rPr lang="en-US" sz="2000" dirty="0" smtClean="0"/>
              <a:t>: New York : The </a:t>
            </a:r>
            <a:r>
              <a:rPr lang="en-US" sz="2000" dirty="0" err="1" smtClean="0"/>
              <a:t>Albertype</a:t>
            </a:r>
            <a:r>
              <a:rPr lang="en-US" sz="2000" dirty="0" smtClean="0"/>
              <a:t> Co., c1897</a:t>
            </a:r>
          </a:p>
          <a:p>
            <a:r>
              <a:rPr lang="en-US" sz="2000" b="1" i="1" u="sng" dirty="0" smtClean="0"/>
              <a:t>Summary</a:t>
            </a:r>
            <a:r>
              <a:rPr lang="en-US" sz="2000" dirty="0" smtClean="0"/>
              <a:t>: Print showing exterior view of the courthouse in Lincoln, Nebraska; includes a bust portrait of Abraham Lincoln, facing right, in oval, in upper right corner</a:t>
            </a:r>
          </a:p>
          <a:p>
            <a:r>
              <a:rPr lang="en-US" sz="2000" b="1" i="1" u="sng" dirty="0" smtClean="0"/>
              <a:t>Bookmark This Record</a:t>
            </a:r>
            <a:r>
              <a:rPr lang="en-US" sz="2000" dirty="0" smtClean="0"/>
              <a:t>: </a:t>
            </a:r>
            <a:br>
              <a:rPr lang="en-US" sz="2000" dirty="0" smtClean="0"/>
            </a:br>
            <a:r>
              <a:rPr lang="en-US" sz="2000" dirty="0" smtClean="0">
                <a:hlinkClick r:id="rId2"/>
              </a:rPr>
              <a:t>http://</a:t>
            </a:r>
            <a:r>
              <a:rPr lang="en-US" sz="2000" dirty="0" smtClean="0">
                <a:hlinkClick r:id="rId2"/>
              </a:rPr>
              <a:t>www.loc.gov/pictures/item/2009630142</a:t>
            </a:r>
            <a:endParaRPr lang="en-US" sz="2000" dirty="0" smtClean="0"/>
          </a:p>
          <a:p>
            <a:endParaRPr lang="en-US" sz="2000" dirty="0"/>
          </a:p>
        </p:txBody>
      </p:sp>
      <p:sp>
        <p:nvSpPr>
          <p:cNvPr id="4" name="Content Placeholder 3"/>
          <p:cNvSpPr>
            <a:spLocks noGrp="1"/>
          </p:cNvSpPr>
          <p:nvPr>
            <p:ph sz="half" idx="2"/>
          </p:nvPr>
        </p:nvSpPr>
        <p:spPr/>
        <p:txBody>
          <a:bodyPr>
            <a:normAutofit/>
          </a:bodyPr>
          <a:lstStyle/>
          <a:p>
            <a:endParaRPr lang="en-US"/>
          </a:p>
        </p:txBody>
      </p:sp>
      <p:pic>
        <p:nvPicPr>
          <p:cNvPr id="5122" name="Picture 2" descr="C:\Users\15schindlern\Desktop\19594r[1].jpg"/>
          <p:cNvPicPr>
            <a:picLocks noChangeAspect="1" noChangeArrowheads="1"/>
          </p:cNvPicPr>
          <p:nvPr/>
        </p:nvPicPr>
        <p:blipFill>
          <a:blip r:embed="rId3" cstate="print"/>
          <a:srcRect/>
          <a:stretch>
            <a:fillRect/>
          </a:stretch>
        </p:blipFill>
        <p:spPr bwMode="auto">
          <a:xfrm>
            <a:off x="4267199" y="1600200"/>
            <a:ext cx="3850105" cy="4648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Coles County Court House in Charleston</a:t>
            </a:r>
            <a:endParaRPr lang="en-US" dirty="0"/>
          </a:p>
        </p:txBody>
      </p:sp>
      <p:sp>
        <p:nvSpPr>
          <p:cNvPr id="3" name="Content Placeholder 2"/>
          <p:cNvSpPr>
            <a:spLocks noGrp="1"/>
          </p:cNvSpPr>
          <p:nvPr>
            <p:ph sz="half" idx="1"/>
          </p:nvPr>
        </p:nvSpPr>
        <p:spPr/>
        <p:txBody>
          <a:bodyPr>
            <a:normAutofit lnSpcReduction="10000"/>
          </a:bodyPr>
          <a:lstStyle/>
          <a:p>
            <a:r>
              <a:rPr lang="en-US" sz="2400" b="1" i="1" u="sng" dirty="0" smtClean="0"/>
              <a:t>Date Created/Published</a:t>
            </a:r>
            <a:r>
              <a:rPr lang="en-US" sz="2400" dirty="0" smtClean="0"/>
              <a:t>: [between 1860 and 1898?]</a:t>
            </a:r>
          </a:p>
          <a:p>
            <a:r>
              <a:rPr lang="en-US" sz="2400" b="1" i="1" u="sng" dirty="0" smtClean="0"/>
              <a:t>Summary</a:t>
            </a:r>
            <a:r>
              <a:rPr lang="en-US" sz="2400" dirty="0" smtClean="0"/>
              <a:t>: Photograph showing courthouse with people and horse-drawn wagons in front</a:t>
            </a:r>
          </a:p>
          <a:p>
            <a:r>
              <a:rPr lang="en-US" sz="2400" b="1" i="1" u="sng" dirty="0" smtClean="0"/>
              <a:t>Bookmark This Record</a:t>
            </a:r>
            <a:r>
              <a:rPr lang="en-US" sz="2400" dirty="0" smtClean="0"/>
              <a:t>: </a:t>
            </a:r>
            <a:br>
              <a:rPr lang="en-US" sz="2400" dirty="0" smtClean="0"/>
            </a:br>
            <a:r>
              <a:rPr lang="en-US" sz="2400" dirty="0" smtClean="0">
                <a:hlinkClick r:id="rId2"/>
              </a:rPr>
              <a:t>http://</a:t>
            </a:r>
            <a:r>
              <a:rPr lang="en-US" sz="2400" dirty="0" smtClean="0">
                <a:hlinkClick r:id="rId2"/>
              </a:rPr>
              <a:t>www.loc.gov/pictures/item/2008680974</a:t>
            </a:r>
            <a:endParaRPr lang="en-US" sz="2400" dirty="0" smtClean="0"/>
          </a:p>
          <a:p>
            <a:endParaRPr lang="en-US" sz="2400" dirty="0"/>
          </a:p>
        </p:txBody>
      </p:sp>
      <p:sp>
        <p:nvSpPr>
          <p:cNvPr id="4" name="Content Placeholder 3"/>
          <p:cNvSpPr>
            <a:spLocks noGrp="1"/>
          </p:cNvSpPr>
          <p:nvPr>
            <p:ph sz="half" idx="2"/>
          </p:nvPr>
        </p:nvSpPr>
        <p:spPr/>
        <p:txBody>
          <a:bodyPr>
            <a:normAutofit lnSpcReduction="10000"/>
          </a:bodyPr>
          <a:lstStyle/>
          <a:p>
            <a:endParaRPr lang="en-US"/>
          </a:p>
        </p:txBody>
      </p:sp>
      <p:pic>
        <p:nvPicPr>
          <p:cNvPr id="6146" name="Picture 2" descr="C:\Users\15schindlern\Desktop\19197r[1].jpg"/>
          <p:cNvPicPr>
            <a:picLocks noChangeAspect="1" noChangeArrowheads="1"/>
          </p:cNvPicPr>
          <p:nvPr/>
        </p:nvPicPr>
        <p:blipFill>
          <a:blip r:embed="rId3" cstate="print"/>
          <a:srcRect/>
          <a:stretch>
            <a:fillRect/>
          </a:stretch>
        </p:blipFill>
        <p:spPr bwMode="auto">
          <a:xfrm>
            <a:off x="4191000" y="1600200"/>
            <a:ext cx="3733800" cy="457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Wordle</a:t>
            </a:r>
            <a:endParaRPr lang="en-US" dirty="0"/>
          </a:p>
        </p:txBody>
      </p:sp>
      <p:pic>
        <p:nvPicPr>
          <p:cNvPr id="4" name="Picture 4"/>
          <p:cNvPicPr>
            <a:picLocks noGrp="1" noChangeAspect="1" noChangeArrowheads="1"/>
          </p:cNvPicPr>
          <p:nvPr>
            <p:ph idx="1"/>
          </p:nvPr>
        </p:nvPicPr>
        <p:blipFill>
          <a:blip r:embed="rId2" cstate="print"/>
          <a:srcRect l="22778" t="26667" r="21111" b="16444"/>
          <a:stretch>
            <a:fillRect/>
          </a:stretch>
        </p:blipFill>
        <p:spPr bwMode="auto">
          <a:xfrm>
            <a:off x="0" y="1371600"/>
            <a:ext cx="9144000" cy="5486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sz="4400" dirty="0" smtClean="0"/>
              <a:t>Illinois v. Overholt &amp; Squier</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sz="2000" b="1" dirty="0" smtClean="0"/>
              <a:t>Created/Published;</a:t>
            </a:r>
            <a:r>
              <a:rPr lang="en-US" sz="2000" dirty="0" smtClean="0"/>
              <a:t>January 29, 1857</a:t>
            </a:r>
            <a:br>
              <a:rPr lang="en-US" sz="2000" dirty="0" smtClean="0"/>
            </a:br>
            <a:r>
              <a:rPr lang="en-US" sz="2000" dirty="0" smtClean="0"/>
              <a:t>Christian County, Illinois</a:t>
            </a:r>
          </a:p>
          <a:p>
            <a:r>
              <a:rPr lang="en-US" sz="2000" b="1" i="1" u="sng" dirty="0" smtClean="0"/>
              <a:t>Notes</a:t>
            </a:r>
            <a:r>
              <a:rPr lang="en-US" sz="2000" b="1" dirty="0" smtClean="0"/>
              <a:t>:</a:t>
            </a:r>
            <a:r>
              <a:rPr lang="en-US" sz="2000" dirty="0" smtClean="0"/>
              <a:t>Autograph document. </a:t>
            </a:r>
            <a:r>
              <a:rPr lang="en-US" sz="2000" b="1" dirty="0" smtClean="0"/>
              <a:t>Lawyer</a:t>
            </a:r>
            <a:r>
              <a:rPr lang="en-US" sz="2000" dirty="0" smtClean="0"/>
              <a:t> </a:t>
            </a:r>
            <a:r>
              <a:rPr lang="en-US" sz="2000" b="1" dirty="0" smtClean="0"/>
              <a:t>Lincoln</a:t>
            </a:r>
            <a:r>
              <a:rPr lang="en-US" sz="2000" dirty="0" smtClean="0"/>
              <a:t> issues a receipt for "fifty dollars, in full of my fee, both in Circuit and Supreme Court, in the case with Overhold &amp; Squier.</a:t>
            </a:r>
          </a:p>
          <a:p>
            <a:r>
              <a:rPr lang="en-US" sz="1900" b="1" i="1" u="sng" dirty="0" smtClean="0"/>
              <a:t>Summary</a:t>
            </a:r>
            <a:r>
              <a:rPr lang="en-US" sz="1900" dirty="0" smtClean="0"/>
              <a:t>: Overholt and Squier contracted with three judges from Christian County, Illinois, to construct a courthouse. The $15,000 contract was to be paid in installments upon completion of specific projects. Overholt completed the foundation, but Judge Vandeveer refused to pay because the job failed to meet agreed specifications. Overholt and Squier halted construction and sued in the Christian County Circuit Court to recover the anticipated profits. The court granted a change of venue to the Macon County Circuit Court. The jury found for Overholt and Squier and awarded $657.87. The Christian County officials, who had retained </a:t>
            </a:r>
            <a:r>
              <a:rPr lang="en-US" sz="1900" b="1" dirty="0" smtClean="0"/>
              <a:t>Lincoln</a:t>
            </a:r>
            <a:r>
              <a:rPr lang="en-US" sz="1900" dirty="0" smtClean="0"/>
              <a:t>, appealed to the Illinois Supreme Court, which reversed and remanded the appeal. The court ruled that Overholt and Squier could not sue for anticipated profits unless they were prevented from completing construction, which did not happen. </a:t>
            </a:r>
            <a:r>
              <a:rPr lang="en-US" sz="1900" b="1" dirty="0" smtClean="0"/>
              <a:t>Lincoln</a:t>
            </a:r>
            <a:r>
              <a:rPr lang="en-US" sz="1900" dirty="0" smtClean="0"/>
              <a:t> received a $50 fee for his work in the trial and the appeal.</a:t>
            </a:r>
          </a:p>
          <a:p>
            <a:r>
              <a:rPr lang="en-US" sz="1800" b="1" i="1" u="sng" dirty="0" smtClean="0"/>
              <a:t> Digital </a:t>
            </a:r>
            <a:r>
              <a:rPr lang="en-US" sz="1800" smtClean="0"/>
              <a:t>ID:</a:t>
            </a:r>
            <a:r>
              <a:rPr lang="en-US" sz="1800" smtClean="0">
                <a:hlinkClick r:id="rId2"/>
              </a:rPr>
              <a:t>http</a:t>
            </a:r>
            <a:r>
              <a:rPr lang="en-US" sz="1800" dirty="0" smtClean="0">
                <a:hlinkClick r:id="rId2"/>
              </a:rPr>
              <a:t>://</a:t>
            </a:r>
            <a:r>
              <a:rPr lang="en-US" sz="1800" dirty="0" smtClean="0">
                <a:hlinkClick r:id="rId2"/>
              </a:rPr>
              <a:t>hdl.loc.gov/loc.rbc/lprbscsm.scsm1473</a:t>
            </a:r>
            <a:endParaRPr lang="en-US" sz="1800" dirty="0" smtClean="0"/>
          </a:p>
          <a:p>
            <a:endParaRPr lang="en-US" sz="1800" dirty="0" smtClean="0"/>
          </a:p>
          <a:p>
            <a:endParaRPr lang="en-US" sz="1900" dirty="0" smtClean="0"/>
          </a:p>
          <a:p>
            <a:endParaRPr lang="en-US" sz="1900" dirty="0" smtClean="0"/>
          </a:p>
          <a:p>
            <a:endParaRPr lang="en-US" sz="1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4098" name="Picture 2" descr="C:\Users\15schindlern\Desktop\001r[1].jpg"/>
          <p:cNvPicPr>
            <a:picLocks noChangeAspect="1" noChangeArrowheads="1"/>
          </p:cNvPicPr>
          <p:nvPr/>
        </p:nvPicPr>
        <p:blipFill>
          <a:blip r:embed="rId2" cstate="print"/>
          <a:srcRect/>
          <a:stretch>
            <a:fillRect/>
          </a:stretch>
        </p:blipFill>
        <p:spPr bwMode="auto">
          <a:xfrm>
            <a:off x="457200" y="1600200"/>
            <a:ext cx="3810000" cy="4572000"/>
          </a:xfrm>
          <a:prstGeom prst="rect">
            <a:avLst/>
          </a:prstGeom>
          <a:noFill/>
        </p:spPr>
      </p:pic>
      <p:pic>
        <p:nvPicPr>
          <p:cNvPr id="4099" name="Picture 3" descr="C:\Users\15schindlern\Desktop\002r[1].jpg"/>
          <p:cNvPicPr>
            <a:picLocks noChangeAspect="1" noChangeArrowheads="1"/>
          </p:cNvPicPr>
          <p:nvPr/>
        </p:nvPicPr>
        <p:blipFill>
          <a:blip r:embed="rId3" cstate="print"/>
          <a:srcRect/>
          <a:stretch>
            <a:fillRect/>
          </a:stretch>
        </p:blipFill>
        <p:spPr bwMode="auto">
          <a:xfrm>
            <a:off x="4114800" y="1600200"/>
            <a:ext cx="3864287" cy="457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Demurrer in Allen v. Illinois Central Railroad</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Created/Published:Spring, 1859</a:t>
            </a:r>
          </a:p>
          <a:p>
            <a:r>
              <a:rPr lang="en-US" b="1" i="1" u="sng" dirty="0" smtClean="0"/>
              <a:t>Summary</a:t>
            </a:r>
            <a:r>
              <a:rPr lang="en-US" dirty="0" smtClean="0"/>
              <a:t>: Allen sued the Illinois Central Railroad and requested $300 in damages. The railroad retained </a:t>
            </a:r>
            <a:r>
              <a:rPr lang="en-US" b="1" dirty="0" smtClean="0"/>
              <a:t>Lincoln</a:t>
            </a:r>
            <a:r>
              <a:rPr lang="en-US" dirty="0" smtClean="0"/>
              <a:t>, who demurred to Allen's declaration. The court sustained the demurrer and dismissed the case</a:t>
            </a:r>
            <a:r>
              <a:rPr lang="en-US" dirty="0" smtClean="0"/>
              <a:t>.</a:t>
            </a:r>
          </a:p>
          <a:p>
            <a:r>
              <a:rPr lang="en-US" b="1" dirty="0" smtClean="0"/>
              <a:t>Digital </a:t>
            </a:r>
            <a:r>
              <a:rPr lang="en-US" b="1" dirty="0" smtClean="0"/>
              <a:t>ID</a:t>
            </a:r>
            <a:r>
              <a:rPr lang="en-US" dirty="0" smtClean="0"/>
              <a:t/>
            </a:r>
            <a:br>
              <a:rPr lang="en-US" dirty="0" smtClean="0"/>
            </a:br>
            <a:r>
              <a:rPr lang="en-US" dirty="0" smtClean="0">
                <a:hlinkClick r:id="rId2"/>
              </a:rPr>
              <a:t>http://</a:t>
            </a:r>
            <a:r>
              <a:rPr lang="en-US" dirty="0" smtClean="0">
                <a:hlinkClick r:id="rId2"/>
              </a:rPr>
              <a:t>hdl.loc.gov/loc.rbc/lprbscsm.scsm1495</a:t>
            </a:r>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122" name="Picture 2" descr="C:\Users\15schindlern\Desktop\001r[1].jpg"/>
          <p:cNvPicPr>
            <a:picLocks noChangeAspect="1" noChangeArrowheads="1"/>
          </p:cNvPicPr>
          <p:nvPr/>
        </p:nvPicPr>
        <p:blipFill>
          <a:blip r:embed="rId2" cstate="print"/>
          <a:srcRect/>
          <a:stretch>
            <a:fillRect/>
          </a:stretch>
        </p:blipFill>
        <p:spPr bwMode="auto">
          <a:xfrm>
            <a:off x="304800" y="1600200"/>
            <a:ext cx="3897630" cy="4572000"/>
          </a:xfrm>
          <a:prstGeom prst="rect">
            <a:avLst/>
          </a:prstGeom>
          <a:noFill/>
        </p:spPr>
      </p:pic>
      <p:pic>
        <p:nvPicPr>
          <p:cNvPr id="5123" name="Picture 3" descr="C:\Users\15schindlern\Desktop\002r[1].jpg"/>
          <p:cNvPicPr>
            <a:picLocks noChangeAspect="1" noChangeArrowheads="1"/>
          </p:cNvPicPr>
          <p:nvPr/>
        </p:nvPicPr>
        <p:blipFill>
          <a:blip r:embed="rId3" cstate="print"/>
          <a:srcRect/>
          <a:stretch>
            <a:fillRect/>
          </a:stretch>
        </p:blipFill>
        <p:spPr bwMode="auto">
          <a:xfrm>
            <a:off x="4190999" y="1600200"/>
            <a:ext cx="3806049" cy="4572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Abraham Lincoln, Congressman</a:t>
            </a:r>
            <a:endParaRPr lang="en-US" sz="4000" dirty="0"/>
          </a:p>
        </p:txBody>
      </p:sp>
      <p:sp>
        <p:nvSpPr>
          <p:cNvPr id="3" name="Content Placeholder 2"/>
          <p:cNvSpPr>
            <a:spLocks noGrp="1"/>
          </p:cNvSpPr>
          <p:nvPr>
            <p:ph sz="half" idx="1"/>
          </p:nvPr>
        </p:nvSpPr>
        <p:spPr>
          <a:xfrm>
            <a:off x="457200" y="1600200"/>
            <a:ext cx="3657600" cy="4724400"/>
          </a:xfrm>
        </p:spPr>
        <p:txBody>
          <a:bodyPr>
            <a:noAutofit/>
          </a:bodyPr>
          <a:lstStyle/>
          <a:p>
            <a:r>
              <a:rPr lang="en-US" sz="1800" b="1" i="1" u="sng" dirty="0" smtClean="0"/>
              <a:t>Date Created/Published</a:t>
            </a:r>
            <a:r>
              <a:rPr lang="en-US" sz="1800" dirty="0" smtClean="0"/>
              <a:t>: [Springfield, Ill., 1846 or 1847]</a:t>
            </a:r>
          </a:p>
          <a:p>
            <a:r>
              <a:rPr lang="en-US" sz="1800" b="1" i="1" u="sng" dirty="0" smtClean="0"/>
              <a:t>Summary</a:t>
            </a:r>
            <a:r>
              <a:rPr lang="en-US" sz="1800" dirty="0" smtClean="0"/>
              <a:t>: This daguerreotype is the earliest-known photograph of Abraham Lincoln, taken at age 37 when he was a frontier lawyer in Springfield and Congressman-elect from Illinois. </a:t>
            </a:r>
          </a:p>
          <a:p>
            <a:r>
              <a:rPr lang="en-US" sz="1800" b="1" i="1" u="sng" dirty="0" smtClean="0"/>
              <a:t>Creator(s)</a:t>
            </a:r>
            <a:r>
              <a:rPr lang="en-US" sz="1800" dirty="0" smtClean="0"/>
              <a:t>: </a:t>
            </a:r>
            <a:r>
              <a:rPr lang="en-US" sz="1800" dirty="0" smtClean="0">
                <a:hlinkClick r:id="rId2"/>
              </a:rPr>
              <a:t>Shepherd, Nicholas H.</a:t>
            </a:r>
            <a:r>
              <a:rPr lang="en-US" sz="1800" dirty="0" smtClean="0"/>
              <a:t>, photographer</a:t>
            </a:r>
          </a:p>
          <a:p>
            <a:r>
              <a:rPr lang="en-US" sz="1800" b="1" i="1" u="sng" dirty="0" smtClean="0"/>
              <a:t>Bookmark This Record</a:t>
            </a:r>
            <a:r>
              <a:rPr lang="en-US" sz="1800" dirty="0" smtClean="0"/>
              <a:t>: </a:t>
            </a:r>
            <a:br>
              <a:rPr lang="en-US" sz="1800" dirty="0" smtClean="0"/>
            </a:br>
            <a:r>
              <a:rPr lang="en-US" sz="1800" dirty="0" smtClean="0">
                <a:hlinkClick r:id="rId3"/>
              </a:rPr>
              <a:t>http://</a:t>
            </a:r>
            <a:r>
              <a:rPr lang="en-US" sz="1800" dirty="0" smtClean="0">
                <a:hlinkClick r:id="rId3"/>
              </a:rPr>
              <a:t>www.loc.gov/pictures/item/2004664400</a:t>
            </a:r>
            <a:endParaRPr lang="en-US" sz="1800" dirty="0" smtClean="0"/>
          </a:p>
          <a:p>
            <a:endParaRPr lang="en-US" sz="1800" dirty="0"/>
          </a:p>
        </p:txBody>
      </p:sp>
      <p:sp>
        <p:nvSpPr>
          <p:cNvPr id="4" name="Content Placeholder 3"/>
          <p:cNvSpPr>
            <a:spLocks noGrp="1"/>
          </p:cNvSpPr>
          <p:nvPr>
            <p:ph sz="half" idx="2"/>
          </p:nvPr>
        </p:nvSpPr>
        <p:spPr/>
        <p:txBody>
          <a:bodyPr>
            <a:normAutofit/>
          </a:bodyPr>
          <a:lstStyle/>
          <a:p>
            <a:endParaRPr lang="en-US" dirty="0"/>
          </a:p>
        </p:txBody>
      </p:sp>
      <p:pic>
        <p:nvPicPr>
          <p:cNvPr id="2050" name="Picture 2" descr="C:\Users\15schindlern\Desktop\3a00289r[1].jpg"/>
          <p:cNvPicPr>
            <a:picLocks noChangeAspect="1" noChangeArrowheads="1"/>
          </p:cNvPicPr>
          <p:nvPr/>
        </p:nvPicPr>
        <p:blipFill>
          <a:blip r:embed="rId4" cstate="print"/>
          <a:srcRect/>
          <a:stretch>
            <a:fillRect/>
          </a:stretch>
        </p:blipFill>
        <p:spPr bwMode="auto">
          <a:xfrm>
            <a:off x="4267200" y="1600200"/>
            <a:ext cx="3657600" cy="46104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Abraham Lincoln while a traveling lawyer</a:t>
            </a:r>
            <a:endParaRPr lang="en-US" dirty="0"/>
          </a:p>
        </p:txBody>
      </p:sp>
      <p:sp>
        <p:nvSpPr>
          <p:cNvPr id="3" name="Content Placeholder 2"/>
          <p:cNvSpPr>
            <a:spLocks noGrp="1"/>
          </p:cNvSpPr>
          <p:nvPr>
            <p:ph sz="half" idx="1"/>
          </p:nvPr>
        </p:nvSpPr>
        <p:spPr/>
        <p:txBody>
          <a:bodyPr>
            <a:normAutofit/>
          </a:bodyPr>
          <a:lstStyle/>
          <a:p>
            <a:r>
              <a:rPr lang="en-US" sz="2000" b="1" i="1" u="sng" dirty="0" smtClean="0"/>
              <a:t>Date Created/Published</a:t>
            </a:r>
            <a:r>
              <a:rPr lang="en-US" sz="2000" dirty="0" smtClean="0"/>
              <a:t>: 1857 May 27 </a:t>
            </a:r>
          </a:p>
          <a:p>
            <a:r>
              <a:rPr lang="en-US" sz="2000" b="1" i="1" u="sng" dirty="0" smtClean="0"/>
              <a:t>Creator(s)</a:t>
            </a:r>
            <a:r>
              <a:rPr lang="en-US" sz="2000" dirty="0" smtClean="0"/>
              <a:t>:</a:t>
            </a:r>
            <a:r>
              <a:rPr lang="en-US" sz="2000" b="1" i="1" u="sng" dirty="0" smtClean="0"/>
              <a:t> </a:t>
            </a:r>
            <a:r>
              <a:rPr lang="en-US" sz="2000" dirty="0" smtClean="0"/>
              <a:t>Joslin Amon T. Photographer</a:t>
            </a:r>
          </a:p>
          <a:p>
            <a:r>
              <a:rPr lang="en-US" sz="2000" b="1" i="1" u="sng" dirty="0" smtClean="0"/>
              <a:t>Bookmark This Record</a:t>
            </a:r>
            <a:r>
              <a:rPr lang="en-US" sz="2000" dirty="0" smtClean="0"/>
              <a:t>: </a:t>
            </a:r>
            <a:br>
              <a:rPr lang="en-US" sz="2000" dirty="0" smtClean="0"/>
            </a:br>
            <a:r>
              <a:rPr lang="en-US" sz="2000" dirty="0" smtClean="0">
                <a:hlinkClick r:id="rId2"/>
              </a:rPr>
              <a:t>http://www.loc.gov/pictures/item/2008678328</a:t>
            </a:r>
            <a:endParaRPr lang="en-US" sz="2000" dirty="0" smtClean="0"/>
          </a:p>
        </p:txBody>
      </p:sp>
      <p:sp>
        <p:nvSpPr>
          <p:cNvPr id="4" name="Content Placeholder 3"/>
          <p:cNvSpPr>
            <a:spLocks noGrp="1"/>
          </p:cNvSpPr>
          <p:nvPr>
            <p:ph sz="half" idx="2"/>
          </p:nvPr>
        </p:nvSpPr>
        <p:spPr/>
        <p:txBody>
          <a:bodyPr/>
          <a:lstStyle/>
          <a:p>
            <a:endParaRPr lang="en-US" dirty="0"/>
          </a:p>
        </p:txBody>
      </p:sp>
      <p:pic>
        <p:nvPicPr>
          <p:cNvPr id="1026" name="Picture 2" descr="C:\Users\15schindlern\Desktop\3a18603r[1].jpg"/>
          <p:cNvPicPr>
            <a:picLocks noChangeAspect="1" noChangeArrowheads="1"/>
          </p:cNvPicPr>
          <p:nvPr/>
        </p:nvPicPr>
        <p:blipFill>
          <a:blip r:embed="rId3" cstate="print"/>
          <a:srcRect/>
          <a:stretch>
            <a:fillRect/>
          </a:stretch>
        </p:blipFill>
        <p:spPr bwMode="auto">
          <a:xfrm>
            <a:off x="4267200" y="1600200"/>
            <a:ext cx="3657600" cy="452486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Abraham Lincoln, candidate for U.S. president</a:t>
            </a:r>
            <a:endParaRPr lang="en-US" dirty="0"/>
          </a:p>
        </p:txBody>
      </p:sp>
      <p:sp>
        <p:nvSpPr>
          <p:cNvPr id="3" name="Content Placeholder 2"/>
          <p:cNvSpPr>
            <a:spLocks noGrp="1"/>
          </p:cNvSpPr>
          <p:nvPr>
            <p:ph sz="half" idx="1"/>
          </p:nvPr>
        </p:nvSpPr>
        <p:spPr/>
        <p:txBody>
          <a:bodyPr/>
          <a:lstStyle/>
          <a:p>
            <a:r>
              <a:rPr lang="en-US" b="1" i="1" u="sng" dirty="0" smtClean="0"/>
              <a:t>Date Created/Published</a:t>
            </a:r>
            <a:r>
              <a:rPr lang="en-US" dirty="0" smtClean="0"/>
              <a:t>: 1860</a:t>
            </a:r>
          </a:p>
          <a:p>
            <a:r>
              <a:rPr lang="en-US" b="1" i="1" u="sng" dirty="0" smtClean="0"/>
              <a:t>Bookmark This Record: </a:t>
            </a:r>
            <a:r>
              <a:rPr lang="en-US" dirty="0" smtClean="0"/>
              <a:t/>
            </a:r>
            <a:br>
              <a:rPr lang="en-US" dirty="0" smtClean="0"/>
            </a:br>
            <a:r>
              <a:rPr lang="en-US" dirty="0" smtClean="0">
                <a:hlinkClick r:id="rId2"/>
              </a:rPr>
              <a:t>http://www.loc.gov/pictures/item/2009630664</a:t>
            </a:r>
            <a:r>
              <a:rPr lang="en-US" dirty="0" smtClean="0">
                <a:hlinkClick r:id="rId2"/>
              </a:rPr>
              <a:t>/</a:t>
            </a:r>
            <a:endParaRPr lang="en-US" dirty="0" smtClean="0"/>
          </a:p>
          <a:p>
            <a:endParaRPr lang="en-US" dirty="0"/>
          </a:p>
        </p:txBody>
      </p:sp>
      <p:sp>
        <p:nvSpPr>
          <p:cNvPr id="4" name="Content Placeholder 3"/>
          <p:cNvSpPr>
            <a:spLocks noGrp="1"/>
          </p:cNvSpPr>
          <p:nvPr>
            <p:ph sz="half" idx="2"/>
          </p:nvPr>
        </p:nvSpPr>
        <p:spPr/>
        <p:txBody>
          <a:bodyPr/>
          <a:lstStyle/>
          <a:p>
            <a:endParaRPr lang="en-US" dirty="0"/>
          </a:p>
        </p:txBody>
      </p:sp>
      <p:pic>
        <p:nvPicPr>
          <p:cNvPr id="6146" name="Picture 2" descr="C:\Users\15schindlern\Desktop\3a05636r[1].jpg"/>
          <p:cNvPicPr>
            <a:picLocks noChangeAspect="1" noChangeArrowheads="1"/>
          </p:cNvPicPr>
          <p:nvPr/>
        </p:nvPicPr>
        <p:blipFill>
          <a:blip r:embed="rId3" cstate="print"/>
          <a:srcRect/>
          <a:stretch>
            <a:fillRect/>
          </a:stretch>
        </p:blipFill>
        <p:spPr bwMode="auto">
          <a:xfrm>
            <a:off x="4267200" y="1600200"/>
            <a:ext cx="3829050" cy="4572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BR" dirty="0" smtClean="0"/>
              <a:t>Abraham Lincoln Portrait of Abraham Lincoln</a:t>
            </a:r>
            <a:endParaRPr lang="en-US" dirty="0"/>
          </a:p>
        </p:txBody>
      </p:sp>
      <p:sp>
        <p:nvSpPr>
          <p:cNvPr id="3" name="Content Placeholder 2"/>
          <p:cNvSpPr>
            <a:spLocks noGrp="1"/>
          </p:cNvSpPr>
          <p:nvPr>
            <p:ph sz="half" idx="1"/>
          </p:nvPr>
        </p:nvSpPr>
        <p:spPr/>
        <p:txBody>
          <a:bodyPr/>
          <a:lstStyle/>
          <a:p>
            <a:r>
              <a:rPr lang="en-US" b="1" i="1" u="sng" dirty="0" smtClean="0"/>
              <a:t>Date Created/Published</a:t>
            </a:r>
            <a:r>
              <a:rPr lang="en-US" dirty="0" smtClean="0"/>
              <a:t>: 1861 March 9</a:t>
            </a:r>
          </a:p>
          <a:p>
            <a:r>
              <a:rPr lang="en-US" b="1" i="1" u="sng" dirty="0" smtClean="0"/>
              <a:t>Bookmark This Record</a:t>
            </a:r>
            <a:r>
              <a:rPr lang="en-US" dirty="0" smtClean="0"/>
              <a:t>:</a:t>
            </a:r>
            <a:r>
              <a:rPr lang="en-US" b="1" i="1" u="sng" dirty="0" smtClean="0"/>
              <a:t> </a:t>
            </a:r>
            <a:r>
              <a:rPr lang="en-US" dirty="0" smtClean="0"/>
              <a:t/>
            </a:r>
            <a:br>
              <a:rPr lang="en-US" dirty="0" smtClean="0"/>
            </a:br>
            <a:r>
              <a:rPr lang="en-US" dirty="0" smtClean="0">
                <a:hlinkClick r:id="rId2"/>
              </a:rPr>
              <a:t>http://www.loc.gov/pictures/item/2003674537</a:t>
            </a:r>
            <a:r>
              <a:rPr lang="en-US" dirty="0" smtClean="0">
                <a:hlinkClick r:id="rId2"/>
              </a:rPr>
              <a:t>/</a:t>
            </a:r>
            <a:endParaRPr lang="en-US" dirty="0" smtClean="0"/>
          </a:p>
          <a:p>
            <a:endParaRPr lang="en-US" dirty="0"/>
          </a:p>
        </p:txBody>
      </p:sp>
      <p:sp>
        <p:nvSpPr>
          <p:cNvPr id="4" name="Content Placeholder 3"/>
          <p:cNvSpPr>
            <a:spLocks noGrp="1"/>
          </p:cNvSpPr>
          <p:nvPr>
            <p:ph sz="half" idx="2"/>
          </p:nvPr>
        </p:nvSpPr>
        <p:spPr/>
        <p:txBody>
          <a:bodyPr/>
          <a:lstStyle/>
          <a:p>
            <a:endParaRPr lang="en-US" dirty="0"/>
          </a:p>
        </p:txBody>
      </p:sp>
      <p:pic>
        <p:nvPicPr>
          <p:cNvPr id="7170" name="Picture 2" descr="C:\Users\15schindlern\Desktop\3a09553r[1].jpg"/>
          <p:cNvPicPr>
            <a:picLocks noChangeAspect="1" noChangeArrowheads="1"/>
          </p:cNvPicPr>
          <p:nvPr/>
        </p:nvPicPr>
        <p:blipFill>
          <a:blip r:embed="rId3" cstate="print"/>
          <a:srcRect/>
          <a:stretch>
            <a:fillRect/>
          </a:stretch>
        </p:blipFill>
        <p:spPr bwMode="auto">
          <a:xfrm>
            <a:off x="4191000" y="1600200"/>
            <a:ext cx="4152900" cy="4648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104</TotalTime>
  <Words>352</Words>
  <Application>Microsoft Office PowerPoint</Application>
  <PresentationFormat>On-screen Show (4:3)</PresentationFormat>
  <Paragraphs>57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Technic</vt:lpstr>
      <vt:lpstr>Abe Lincoln Project</vt:lpstr>
      <vt:lpstr> Illinois v. Overholt &amp; Squier </vt:lpstr>
      <vt:lpstr>Slide 3</vt:lpstr>
      <vt:lpstr>Demurrer in Allen v. Illinois Central Railroad</vt:lpstr>
      <vt:lpstr>Slide 5</vt:lpstr>
      <vt:lpstr>Abraham Lincoln, Congressman</vt:lpstr>
      <vt:lpstr>Abraham Lincoln while a traveling lawyer</vt:lpstr>
      <vt:lpstr>Abraham Lincoln, candidate for U.S. president</vt:lpstr>
      <vt:lpstr>Abraham Lincoln Portrait of Abraham Lincoln</vt:lpstr>
      <vt:lpstr>Abraham Ricks House</vt:lpstr>
      <vt:lpstr>Lincoln lying in state</vt:lpstr>
      <vt:lpstr>Lincoln the lawyer</vt:lpstr>
      <vt:lpstr>ABRAHAM BROWN HOUSE</vt:lpstr>
      <vt:lpstr>Court house</vt:lpstr>
      <vt:lpstr>The Coles County Court House in Charleston</vt:lpstr>
      <vt:lpstr>Wordle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 Lincoln Project</dc:title>
  <dc:creator>Windows User</dc:creator>
  <cp:lastModifiedBy>Windows User</cp:lastModifiedBy>
  <cp:revision>14</cp:revision>
  <dcterms:created xsi:type="dcterms:W3CDTF">2012-11-19T19:24:41Z</dcterms:created>
  <dcterms:modified xsi:type="dcterms:W3CDTF">2012-11-26T19:28:11Z</dcterms:modified>
</cp:coreProperties>
</file>