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F94F23-E3EB-46A1-A8F5-B824DC5D731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39D48D-8A09-480D-A9E1-2CF584560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hdl.loc.gov/loc.rbc/lprbscsm.scsm16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hdl.loc.gov/loc.rbc/lprbscsm.scsm143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hdl.loc.gov/loc.rbc/lprbscsm.scsm15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hdl.loc.gov/loc.rbc/lprbscsm.scsm13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pPr algn="l"/>
            <a:r>
              <a:rPr lang="en-US" sz="2000" dirty="0" smtClean="0"/>
              <a:t>Megan </a:t>
            </a:r>
            <a:r>
              <a:rPr lang="en-US" sz="2000" dirty="0" err="1" smtClean="0"/>
              <a:t>Schweickert</a:t>
            </a: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          </a:t>
            </a:r>
            <a:r>
              <a:rPr lang="en-US" sz="3200" b="1" u="sng" dirty="0" smtClean="0"/>
              <a:t>Lincoln Cases</a:t>
            </a:r>
            <a:endParaRPr lang="en-US" sz="3200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709160"/>
          </a:xfrm>
        </p:spPr>
        <p:txBody>
          <a:bodyPr/>
          <a:lstStyle/>
          <a:p>
            <a:r>
              <a:rPr lang="en-US" dirty="0" err="1" smtClean="0"/>
              <a:t>Verlinda</a:t>
            </a:r>
            <a:r>
              <a:rPr lang="en-US" dirty="0" smtClean="0"/>
              <a:t> Smith to George Poe, [</a:t>
            </a:r>
            <a:r>
              <a:rPr lang="en-US" b="1" dirty="0" smtClean="0"/>
              <a:t>Law</a:t>
            </a:r>
            <a:r>
              <a:rPr lang="en-US" dirty="0" smtClean="0"/>
              <a:t> papers].</a:t>
            </a:r>
          </a:p>
          <a:p>
            <a:r>
              <a:rPr lang="en-US" dirty="0" smtClean="0">
                <a:hlinkClick r:id="rId2"/>
              </a:rPr>
              <a:t>http://hdl.loc.gov/loc.rbc/lprbscsm.scsm1601</a:t>
            </a:r>
            <a:r>
              <a:rPr lang="en-US" dirty="0" smtClean="0"/>
              <a:t> </a:t>
            </a:r>
          </a:p>
        </p:txBody>
      </p:sp>
      <p:pic>
        <p:nvPicPr>
          <p:cNvPr id="4" name="Picture 3" descr="001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143000"/>
            <a:ext cx="34290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990600"/>
            <a:ext cx="4038600" cy="5318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http://hdl.loc.gov/loc.rbc/lprbscsm.scsm1438</a:t>
            </a:r>
            <a:endParaRPr lang="en-US" dirty="0" smtClean="0"/>
          </a:p>
          <a:p>
            <a:r>
              <a:rPr lang="en-US" dirty="0" smtClean="0"/>
              <a:t>Summary: Lee sued Coburn to collect $600 for five years of labor as a servant. There was no written contract, guarantee, or promise between the parties, and Lee refused to prosecute the </a:t>
            </a:r>
            <a:r>
              <a:rPr lang="en-US" b="1" dirty="0" smtClean="0"/>
              <a:t>case</a:t>
            </a:r>
            <a:r>
              <a:rPr lang="en-US" dirty="0" smtClean="0"/>
              <a:t> further after the jury heard the evidence. </a:t>
            </a:r>
            <a:r>
              <a:rPr lang="en-US" b="1" dirty="0" smtClean="0"/>
              <a:t>Lincoln</a:t>
            </a:r>
            <a:r>
              <a:rPr lang="en-US" dirty="0" smtClean="0"/>
              <a:t> represented Coburn.</a:t>
            </a:r>
            <a:endParaRPr lang="en-US" dirty="0"/>
          </a:p>
        </p:txBody>
      </p:sp>
      <p:pic>
        <p:nvPicPr>
          <p:cNvPr id="4" name="Picture 3" descr="001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286000"/>
            <a:ext cx="2819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" y="1600200"/>
            <a:ext cx="753364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24400" y="762000"/>
            <a:ext cx="4038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Summary: Wooster owed Wisner $3,000 for goods and merchandise. Wooster failed to pay, and Wisner sued in an action of </a:t>
            </a:r>
            <a:r>
              <a:rPr lang="en-US" dirty="0" err="1" smtClean="0"/>
              <a:t>assumpsit</a:t>
            </a:r>
            <a:r>
              <a:rPr lang="en-US" dirty="0" smtClean="0"/>
              <a:t> seeking $3,000. Wooster retained Lincoln and pleaded non-</a:t>
            </a:r>
            <a:r>
              <a:rPr lang="en-US" dirty="0" err="1" smtClean="0"/>
              <a:t>assumpsit</a:t>
            </a:r>
            <a:r>
              <a:rPr lang="en-US" dirty="0" smtClean="0"/>
              <a:t>. Apparently, the parties reached an agreement, and the court dismissed the </a:t>
            </a:r>
            <a:r>
              <a:rPr lang="en-US" b="1" dirty="0" smtClean="0"/>
              <a:t>case</a:t>
            </a:r>
            <a:r>
              <a:rPr lang="en-US" dirty="0" smtClean="0"/>
              <a:t>.</a:t>
            </a:r>
            <a:r>
              <a:rPr lang="en-US" u="sng" dirty="0" smtClean="0">
                <a:hlinkClick r:id="rId2"/>
              </a:rPr>
              <a:t> http://hdl.loc.gov/loc.rbc/lprbscsm.scsm1512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001q (1)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914400"/>
            <a:ext cx="35814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657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Summary: Cast sued </a:t>
            </a:r>
            <a:r>
              <a:rPr lang="en-US" dirty="0" err="1" smtClean="0"/>
              <a:t>Vanmeter</a:t>
            </a:r>
            <a:r>
              <a:rPr lang="en-US" dirty="0" smtClean="0"/>
              <a:t> in an action of debt. </a:t>
            </a:r>
            <a:r>
              <a:rPr lang="en-US" dirty="0" err="1" smtClean="0"/>
              <a:t>Vanmeter</a:t>
            </a:r>
            <a:r>
              <a:rPr lang="en-US" dirty="0" smtClean="0"/>
              <a:t> retained Lincoln but defaulted, and the court awarded Cast $891.10</a:t>
            </a:r>
          </a:p>
          <a:p>
            <a:r>
              <a:rPr lang="en-US" u="sng" dirty="0" smtClean="0">
                <a:hlinkClick r:id="rId2"/>
              </a:rPr>
              <a:t>http://hdl.loc.gov/loc.rbc/lprbscsm.scsm1397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001q (2)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1066800"/>
            <a:ext cx="29718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371600"/>
            <a:ext cx="3733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Summary: Allen sued the Illinois Central Railroad and requested $300 in damages. The railroad retained Lincoln, who demurred to Allen's declaration. The court sustained the demurrer and dismissed the </a:t>
            </a:r>
            <a:r>
              <a:rPr lang="en-US" b="1" dirty="0" smtClean="0"/>
              <a:t>case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http://hdl.loc.gov/loc.rbc/lprbscsm.scsm1495</a:t>
            </a:r>
          </a:p>
          <a:p>
            <a:endParaRPr lang="en-US" dirty="0"/>
          </a:p>
        </p:txBody>
      </p:sp>
      <p:pic>
        <p:nvPicPr>
          <p:cNvPr id="4" name="Picture 3" descr="001t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905000"/>
            <a:ext cx="30480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470916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The Coles County Court House in Charleston, Ills., in which Lincoln often practiced law and before which he made a short speech in the evening after his fourth joint debate with Douglas, Sept. 18, 1858</a:t>
            </a:r>
          </a:p>
          <a:p>
            <a:r>
              <a:rPr lang="en-US" dirty="0" smtClean="0"/>
              <a:t>http://www.loc.gov/pictures/item/2008680974/</a:t>
            </a:r>
            <a:endParaRPr lang="en-US" dirty="0"/>
          </a:p>
        </p:txBody>
      </p:sp>
      <p:pic>
        <p:nvPicPr>
          <p:cNvPr id="4" name="Picture 3" descr="19197_75x75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36576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709160"/>
          </a:xfrm>
        </p:spPr>
        <p:txBody>
          <a:bodyPr/>
          <a:lstStyle/>
          <a:p>
            <a:r>
              <a:rPr lang="en-US" b="1" dirty="0" smtClean="0"/>
              <a:t>The Posey Building of </a:t>
            </a:r>
            <a:r>
              <a:rPr lang="en-US" b="1" dirty="0" err="1" smtClean="0"/>
              <a:t>Shawneetown</a:t>
            </a:r>
            <a:r>
              <a:rPr lang="en-US" b="1" dirty="0" smtClean="0"/>
              <a:t>, Illinois, in which Abraham Lincoln and Robert Ingersoll had law offices</a:t>
            </a:r>
          </a:p>
          <a:p>
            <a:r>
              <a:rPr lang="en-US" dirty="0" smtClean="0"/>
              <a:t>http://www.loc.gov/pictures/item/fsa1998022486/PP/</a:t>
            </a:r>
            <a:endParaRPr lang="en-US" dirty="0"/>
          </a:p>
        </p:txBody>
      </p:sp>
      <p:pic>
        <p:nvPicPr>
          <p:cNvPr id="4" name="Picture 3" descr="8c51242_15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2362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600200"/>
            <a:ext cx="32766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An old grocery building and the Posey Building where Abraham Lincoln and Robert Ingersoll had law offices. </a:t>
            </a:r>
            <a:r>
              <a:rPr lang="en-US" b="1" dirty="0" err="1" smtClean="0"/>
              <a:t>Shawneetown</a:t>
            </a:r>
            <a:r>
              <a:rPr lang="en-US" b="1" dirty="0" smtClean="0"/>
              <a:t>, Illinois</a:t>
            </a:r>
          </a:p>
          <a:p>
            <a:r>
              <a:rPr lang="en-US" dirty="0" smtClean="0"/>
              <a:t>http://www.loc.gov/pictures/item/fsa1998022487/PP/</a:t>
            </a:r>
            <a:endParaRPr lang="en-US" dirty="0"/>
          </a:p>
        </p:txBody>
      </p:sp>
      <p:pic>
        <p:nvPicPr>
          <p:cNvPr id="4" name="Picture 3" descr="8c51243_75x75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76400"/>
            <a:ext cx="31242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Agreement in Gregory v. Leonard et al, [</a:t>
            </a:r>
            <a:r>
              <a:rPr lang="en-US" b="1" dirty="0" smtClean="0"/>
              <a:t>Law</a:t>
            </a:r>
            <a:r>
              <a:rPr lang="en-US" dirty="0" smtClean="0"/>
              <a:t> Papers].</a:t>
            </a:r>
          </a:p>
          <a:p>
            <a:r>
              <a:rPr lang="en-US" dirty="0" smtClean="0"/>
              <a:t>http://memory.loc.gov/cgi-bin/query/D?scsmbib:8:./temp/~ammem_LZ75::</a:t>
            </a:r>
            <a:endParaRPr lang="en-US" dirty="0"/>
          </a:p>
        </p:txBody>
      </p:sp>
      <p:pic>
        <p:nvPicPr>
          <p:cNvPr id="5" name="Picture 4" descr="001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30480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304800"/>
            <a:ext cx="4572000" cy="63093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Summary: The people of Illinois, for the use of White, retained </a:t>
            </a:r>
            <a:r>
              <a:rPr lang="en-US" b="1" dirty="0" smtClean="0"/>
              <a:t>Lincoln</a:t>
            </a:r>
            <a:r>
              <a:rPr lang="en-US" dirty="0" smtClean="0"/>
              <a:t> and sued </a:t>
            </a:r>
            <a:r>
              <a:rPr lang="en-US" dirty="0" err="1" smtClean="0"/>
              <a:t>Yount</a:t>
            </a:r>
            <a:r>
              <a:rPr lang="en-US" dirty="0" smtClean="0"/>
              <a:t> to collect a $12,000 debt. White, the administrator de </a:t>
            </a:r>
            <a:r>
              <a:rPr lang="en-US" dirty="0" err="1" smtClean="0"/>
              <a:t>bonis</a:t>
            </a:r>
            <a:r>
              <a:rPr lang="en-US" dirty="0" smtClean="0"/>
              <a:t> non of Joseph Davis's estate, charged that </a:t>
            </a:r>
            <a:r>
              <a:rPr lang="en-US" dirty="0" err="1" smtClean="0"/>
              <a:t>Yount</a:t>
            </a:r>
            <a:r>
              <a:rPr lang="en-US" dirty="0" smtClean="0"/>
              <a:t>, as administrator of Marcus Snow's estate, was liable for the $12,000 due to the Davis estate from Snow, who had been administrator de </a:t>
            </a:r>
            <a:r>
              <a:rPr lang="en-US" dirty="0" err="1" smtClean="0"/>
              <a:t>bonis</a:t>
            </a:r>
            <a:r>
              <a:rPr lang="en-US" dirty="0" smtClean="0"/>
              <a:t> non of Davis's estate until his death. White stated that the $12,000 debt that Snow owed the estate came from Snow's selling real and personal property from the estate. The court ruled for </a:t>
            </a:r>
            <a:r>
              <a:rPr lang="en-US" dirty="0" err="1" smtClean="0"/>
              <a:t>Yount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001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914400"/>
            <a:ext cx="2286000" cy="4495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400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</cp:revision>
  <dcterms:created xsi:type="dcterms:W3CDTF">2012-11-20T14:43:03Z</dcterms:created>
  <dcterms:modified xsi:type="dcterms:W3CDTF">2012-11-26T15:08:49Z</dcterms:modified>
</cp:coreProperties>
</file>