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BB11B-70A1-4AD5-8695-88DD03E3A847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D226C-A380-42D8-97F9-EED217899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D226C-A380-42D8-97F9-EED217899E5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E0E6D-910F-4DC9-8ADB-C08567E1CFC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3F1EB-6B9D-4CFA-BE32-0BBB5A83D6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E0E6D-910F-4DC9-8ADB-C08567E1CFC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3F1EB-6B9D-4CFA-BE32-0BBB5A83D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E0E6D-910F-4DC9-8ADB-C08567E1CFC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3F1EB-6B9D-4CFA-BE32-0BBB5A83D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E0E6D-910F-4DC9-8ADB-C08567E1CFC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3F1EB-6B9D-4CFA-BE32-0BBB5A83D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E0E6D-910F-4DC9-8ADB-C08567E1CFC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3F1EB-6B9D-4CFA-BE32-0BBB5A83D6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E0E6D-910F-4DC9-8ADB-C08567E1CFC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3F1EB-6B9D-4CFA-BE32-0BBB5A83D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E0E6D-910F-4DC9-8ADB-C08567E1CFC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3F1EB-6B9D-4CFA-BE32-0BBB5A83D6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E0E6D-910F-4DC9-8ADB-C08567E1CFC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3F1EB-6B9D-4CFA-BE32-0BBB5A83D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E0E6D-910F-4DC9-8ADB-C08567E1CFC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3F1EB-6B9D-4CFA-BE32-0BBB5A83D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1E0E6D-910F-4DC9-8ADB-C08567E1CFC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3F1EB-6B9D-4CFA-BE32-0BBB5A83D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D1E0E6D-910F-4DC9-8ADB-C08567E1CFC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963F1EB-6B9D-4CFA-BE32-0BBB5A83D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D1E0E6D-910F-4DC9-8ADB-C08567E1CFC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963F1EB-6B9D-4CFA-BE32-0BBB5A83D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hdl.loc.gov/loc.rbc/lprbscsm.scsm149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dl.loc.gov/loc.rbc/lprbscsm.scsm1374" TargetMode="External"/><Relationship Id="rId2" Type="http://schemas.openxmlformats.org/officeDocument/2006/relationships/hyperlink" Target="http://memory.loc.gov/cgi-bin/query/S?ammem/scsmbib:@FIELD(AUTHOR+@od1(+lincoln,+abraham+))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emory.loc.gov/cgi-bin/query/S?ammem/scsmbib:@FIELD(AUTHOR+@od1(+lincoln,+abraham+))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://hdl.loc.gov/loc.rbc/lprbscsm.scsm160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86200"/>
            <a:ext cx="8229600" cy="2057400"/>
          </a:xfrm>
        </p:spPr>
        <p:txBody>
          <a:bodyPr/>
          <a:lstStyle/>
          <a:p>
            <a:r>
              <a:rPr lang="en-US" sz="15000" spc="-150" dirty="0" smtClean="0"/>
              <a:t>Lincoln</a:t>
            </a:r>
            <a:endParaRPr lang="en-US" sz="15000" spc="-15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310186">
            <a:off x="914400" y="2834640"/>
            <a:ext cx="7772400" cy="150876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CC00"/>
                </a:solidFill>
              </a:rPr>
              <a:t>BY: LUCAS PITZER</a:t>
            </a:r>
            <a:endParaRPr lang="en-US" sz="6600" dirty="0">
              <a:solidFill>
                <a:srgbClr val="00CC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44" t="5498" b="9278"/>
          <a:stretch>
            <a:fillRect/>
          </a:stretch>
        </p:blipFill>
        <p:spPr bwMode="auto">
          <a:xfrm>
            <a:off x="4724400" y="228600"/>
            <a:ext cx="441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as a small 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239000" cy="414576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Item Title</a:t>
            </a:r>
            <a:endParaRPr lang="en-US" dirty="0" smtClean="0"/>
          </a:p>
          <a:p>
            <a:r>
              <a:rPr lang="en-US" dirty="0" smtClean="0"/>
              <a:t>Demurrer in Allen v. Illinois Central Railroad, [Law papers].</a:t>
            </a:r>
          </a:p>
          <a:p>
            <a:r>
              <a:rPr lang="en-US" dirty="0" smtClean="0"/>
              <a:t>Spring, 1859 </a:t>
            </a:r>
          </a:p>
          <a:p>
            <a:r>
              <a:rPr lang="en-US" dirty="0" smtClean="0"/>
              <a:t>Summary: Allen sued the Illinois Central Railroad and requested $300 in damages. The railroad retained Lincoln, who demurred to Allen's declaration. The </a:t>
            </a:r>
            <a:r>
              <a:rPr lang="en-US" b="1" dirty="0" smtClean="0"/>
              <a:t>court</a:t>
            </a:r>
            <a:r>
              <a:rPr lang="en-US" dirty="0" smtClean="0"/>
              <a:t> sustained the demurrer and dismissed the </a:t>
            </a:r>
            <a:r>
              <a:rPr lang="en-US" b="1" dirty="0" smtClean="0"/>
              <a:t>case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Digital ID</a:t>
            </a:r>
            <a:endParaRPr lang="en-US" dirty="0" smtClean="0"/>
          </a:p>
          <a:p>
            <a:r>
              <a:rPr lang="en-US" dirty="0" err="1" smtClean="0"/>
              <a:t>lprbscsm</a:t>
            </a:r>
            <a:r>
              <a:rPr lang="en-US" dirty="0" smtClean="0"/>
              <a:t> scsm1495</a:t>
            </a:r>
            <a:br>
              <a:rPr lang="en-US" dirty="0" smtClean="0"/>
            </a:br>
            <a:r>
              <a:rPr lang="en-US" u="sng" dirty="0" smtClean="0">
                <a:hlinkClick r:id="rId2"/>
              </a:rPr>
              <a:t>http://hdl.loc.gov/loc.rbc/lprbscsm.scsm1495</a:t>
            </a:r>
            <a:r>
              <a:rPr lang="en-US" u="sng" dirty="0" smtClean="0"/>
              <a:t> </a:t>
            </a:r>
            <a:endParaRPr lang="en-US" dirty="0"/>
          </a:p>
        </p:txBody>
      </p:sp>
      <p:pic>
        <p:nvPicPr>
          <p:cNvPr id="5122" name="Picture 2" descr="digital file from b&amp;w film copy neg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152400"/>
            <a:ext cx="1152525" cy="14287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629400" y="1524000"/>
            <a:ext cx="2667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  </a:t>
            </a:r>
            <a:r>
              <a:rPr lang="en-US" sz="1050" b="1" dirty="0" smtClean="0"/>
              <a:t>Abraham Lincoln, head-and-shoulders portrait, facing slightly left, taken in Pittsfield, Illinois, two weeks before the final Lincoln-Douglas debate in Lincoln's unsuccessful bid for the Senate, October 1, 1858</a:t>
            </a:r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7543800" y="2438400"/>
            <a:ext cx="16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digital file from </a:t>
            </a:r>
            <a:r>
              <a:rPr lang="en-US" sz="900" dirty="0" err="1" smtClean="0"/>
              <a:t>b&amp;w</a:t>
            </a:r>
            <a:r>
              <a:rPr lang="en-US" sz="900" dirty="0" smtClean="0"/>
              <a:t> film copy neg.</a:t>
            </a:r>
            <a:br>
              <a:rPr lang="en-US" sz="900" dirty="0" smtClean="0"/>
            </a:br>
            <a:r>
              <a:rPr lang="en-US" sz="900" dirty="0" smtClean="0"/>
              <a:t>http://hdl.loc.gov/loc.pnp/cph.3a18600</a:t>
            </a:r>
            <a:endParaRPr lang="en-US" sz="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creepy uncle </a:t>
            </a:r>
            <a:r>
              <a:rPr lang="en-US" dirty="0" err="1" smtClean="0"/>
              <a:t>joe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7848600" cy="431244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Amended Replication in Kellogg v. Crain, [Law papers].</a:t>
            </a:r>
          </a:p>
          <a:p>
            <a:r>
              <a:rPr lang="en-US" b="1" dirty="0" smtClean="0"/>
              <a:t>Author/Creator</a:t>
            </a:r>
            <a:endParaRPr lang="en-US" dirty="0" smtClean="0"/>
          </a:p>
          <a:p>
            <a:r>
              <a:rPr lang="en-US" dirty="0" smtClean="0"/>
              <a:t>Author: </a:t>
            </a:r>
            <a:r>
              <a:rPr lang="en-US" b="1" u="sng" dirty="0" smtClean="0">
                <a:hlinkClick r:id="rId2"/>
              </a:rPr>
              <a:t>Lincoln, Abraham</a:t>
            </a:r>
            <a:r>
              <a:rPr lang="en-US" b="1" u="sng" dirty="0" smtClean="0"/>
              <a:t> </a:t>
            </a:r>
            <a:endParaRPr lang="en-US" dirty="0" smtClean="0"/>
          </a:p>
          <a:p>
            <a:r>
              <a:rPr lang="en-US" b="1" dirty="0" smtClean="0"/>
              <a:t>Created/Published</a:t>
            </a:r>
            <a:endParaRPr lang="en-US" dirty="0" smtClean="0"/>
          </a:p>
          <a:p>
            <a:r>
              <a:rPr lang="en-US" dirty="0" smtClean="0"/>
              <a:t>January 23, 1836</a:t>
            </a:r>
          </a:p>
          <a:p>
            <a:r>
              <a:rPr lang="en-US" dirty="0" smtClean="0"/>
              <a:t>Summary: Kellogg and Lewis Crain dissolved their business partnership, but Crain owed Kellogg $16,000 to pay off the business's debts. Crain died before paying, and Kellogg sued James Crain, who served as surety for Lewis Crain, in an action of debt for $16,000. The </a:t>
            </a:r>
            <a:r>
              <a:rPr lang="en-US" b="1" dirty="0" smtClean="0"/>
              <a:t>court</a:t>
            </a:r>
            <a:r>
              <a:rPr lang="en-US" dirty="0" smtClean="0"/>
              <a:t> granted a change of venue to Peoria County, but the </a:t>
            </a:r>
            <a:r>
              <a:rPr lang="en-US" b="1" dirty="0" smtClean="0"/>
              <a:t>court</a:t>
            </a:r>
            <a:r>
              <a:rPr lang="en-US" dirty="0" smtClean="0"/>
              <a:t> there remanded the </a:t>
            </a:r>
            <a:r>
              <a:rPr lang="en-US" b="1" dirty="0" smtClean="0"/>
              <a:t>case</a:t>
            </a:r>
            <a:r>
              <a:rPr lang="en-US" dirty="0" smtClean="0"/>
              <a:t> back to Tazewell County. Kellogg retained Lincoln but failed to appear, and the </a:t>
            </a:r>
            <a:r>
              <a:rPr lang="en-US" b="1" dirty="0" smtClean="0"/>
              <a:t>court</a:t>
            </a:r>
            <a:r>
              <a:rPr lang="en-US" dirty="0" smtClean="0"/>
              <a:t> dismissed the </a:t>
            </a:r>
            <a:r>
              <a:rPr lang="en-US" b="1" dirty="0" smtClean="0"/>
              <a:t>case</a:t>
            </a:r>
            <a:r>
              <a:rPr lang="en-US" dirty="0" smtClean="0"/>
              <a:t>. Kellogg motioned to reinstate the </a:t>
            </a:r>
            <a:r>
              <a:rPr lang="en-US" b="1" dirty="0" smtClean="0"/>
              <a:t>case</a:t>
            </a:r>
            <a:r>
              <a:rPr lang="en-US" dirty="0" smtClean="0"/>
              <a:t> because he was ill and could not attend </a:t>
            </a:r>
            <a:r>
              <a:rPr lang="en-US" b="1" dirty="0" smtClean="0"/>
              <a:t>court</a:t>
            </a:r>
            <a:r>
              <a:rPr lang="en-US" dirty="0" smtClean="0"/>
              <a:t>. The </a:t>
            </a:r>
            <a:r>
              <a:rPr lang="en-US" b="1" dirty="0" smtClean="0"/>
              <a:t>court</a:t>
            </a:r>
            <a:r>
              <a:rPr lang="en-US" dirty="0" smtClean="0"/>
              <a:t> set aside the dismissal and ruled for Kellogg for $16,000. </a:t>
            </a:r>
          </a:p>
          <a:p>
            <a:r>
              <a:rPr lang="en-US" b="1" dirty="0" smtClean="0"/>
              <a:t>Digital ID</a:t>
            </a:r>
            <a:endParaRPr lang="en-US" dirty="0" smtClean="0"/>
          </a:p>
          <a:p>
            <a:r>
              <a:rPr lang="en-US" dirty="0" err="1" smtClean="0"/>
              <a:t>lprbscsm</a:t>
            </a:r>
            <a:r>
              <a:rPr lang="en-US" dirty="0" smtClean="0"/>
              <a:t> scsm1374</a:t>
            </a:r>
            <a:br>
              <a:rPr lang="en-US" dirty="0" smtClean="0"/>
            </a:br>
            <a:r>
              <a:rPr lang="en-US" u="sng" dirty="0" smtClean="0">
                <a:hlinkClick r:id="rId3"/>
              </a:rPr>
              <a:t>http://hdl.loc.gov/loc.rbc/lprbscsm.scsm1374</a:t>
            </a:r>
            <a:endParaRPr lang="en-US" dirty="0"/>
          </a:p>
        </p:txBody>
      </p:sp>
      <p:pic>
        <p:nvPicPr>
          <p:cNvPr id="4098" name="Picture 2" descr="President elect, Abraham Lincoln Portrait of Abraham Lincoln, President Elect of the United States of America, with scenes and incidents in his life -- phot. by P. Butler, Springfield, Ill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7092" y="304800"/>
            <a:ext cx="1401603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sister, </a:t>
            </a:r>
            <a:r>
              <a:rPr lang="en-US" dirty="0" err="1" smtClean="0"/>
              <a:t>Aberta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7772400" cy="45720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 </a:t>
            </a:r>
          </a:p>
          <a:p>
            <a:r>
              <a:rPr lang="en-US" b="1" dirty="0" smtClean="0"/>
              <a:t>Item Title</a:t>
            </a:r>
            <a:endParaRPr lang="en-US" dirty="0" smtClean="0"/>
          </a:p>
          <a:p>
            <a:r>
              <a:rPr lang="en-US" dirty="0" smtClean="0"/>
              <a:t>Abraham Lincoln to Thomas J. Turner in Kemper v. Adams &amp; Bovey, [Law papers].</a:t>
            </a:r>
          </a:p>
          <a:p>
            <a:r>
              <a:rPr lang="en-US" b="1" dirty="0" smtClean="0"/>
              <a:t>Author/Creator</a:t>
            </a:r>
            <a:endParaRPr lang="en-US" dirty="0" smtClean="0"/>
          </a:p>
          <a:p>
            <a:r>
              <a:rPr lang="en-US" dirty="0" smtClean="0"/>
              <a:t>Author: </a:t>
            </a:r>
            <a:r>
              <a:rPr lang="en-US" b="1" u="sng" dirty="0" smtClean="0">
                <a:hlinkClick r:id="rId3"/>
              </a:rPr>
              <a:t>Lincoln, Abraham</a:t>
            </a:r>
            <a:endParaRPr lang="en-US" dirty="0" smtClean="0"/>
          </a:p>
          <a:p>
            <a:r>
              <a:rPr lang="en-US" b="1" dirty="0" smtClean="0"/>
              <a:t>Created/Published</a:t>
            </a:r>
            <a:endParaRPr lang="en-US" dirty="0" smtClean="0"/>
          </a:p>
          <a:p>
            <a:r>
              <a:rPr lang="en-US" dirty="0" smtClean="0"/>
              <a:t>February 08, 1850</a:t>
            </a:r>
            <a:br>
              <a:rPr lang="en-US" dirty="0" smtClean="0"/>
            </a:br>
            <a:r>
              <a:rPr lang="en-US" dirty="0" smtClean="0"/>
              <a:t>Springfield, Illinois</a:t>
            </a:r>
          </a:p>
          <a:p>
            <a:r>
              <a:rPr lang="en-US" b="1" dirty="0" smtClean="0"/>
              <a:t>Notes</a:t>
            </a:r>
            <a:endParaRPr lang="en-US" dirty="0" smtClean="0"/>
          </a:p>
          <a:p>
            <a:r>
              <a:rPr lang="en-US" dirty="0" smtClean="0"/>
              <a:t>Provenance Note: October 3, 1961 note on transcription: This is the last letter I sold to Mr. Stern. I sold it the day he died. King </a:t>
            </a:r>
            <a:r>
              <a:rPr lang="en-US" dirty="0" err="1" smtClean="0"/>
              <a:t>Hostick</a:t>
            </a:r>
            <a:r>
              <a:rPr lang="en-US" dirty="0" smtClean="0"/>
              <a:t>. </a:t>
            </a:r>
          </a:p>
          <a:p>
            <a:r>
              <a:rPr lang="en-US" dirty="0" smtClean="0"/>
              <a:t>Provenance Note: This letter is listed in the Collected Works of Abraham Lincoln. In the Collected Works they identify it as a </a:t>
            </a:r>
            <a:r>
              <a:rPr lang="en-US" b="1" dirty="0" smtClean="0"/>
              <a:t>case</a:t>
            </a:r>
            <a:r>
              <a:rPr lang="en-US" dirty="0" smtClean="0"/>
              <a:t> in the United States District </a:t>
            </a:r>
            <a:r>
              <a:rPr lang="en-US" b="1" dirty="0" smtClean="0"/>
              <a:t>Court</a:t>
            </a:r>
            <a:r>
              <a:rPr lang="en-US" dirty="0" smtClean="0"/>
              <a:t> in which Lincoln was involved.</a:t>
            </a:r>
          </a:p>
          <a:p>
            <a:r>
              <a:rPr lang="en-US" b="1" dirty="0" smtClean="0"/>
              <a:t>Digital ID</a:t>
            </a:r>
            <a:endParaRPr lang="en-US" dirty="0" smtClean="0"/>
          </a:p>
          <a:p>
            <a:r>
              <a:rPr lang="en-US" dirty="0" err="1" smtClean="0"/>
              <a:t>lprbscsm</a:t>
            </a:r>
            <a:r>
              <a:rPr lang="en-US" dirty="0" smtClean="0"/>
              <a:t> scsm1602</a:t>
            </a:r>
            <a:br>
              <a:rPr lang="en-US" dirty="0" smtClean="0"/>
            </a:br>
            <a:r>
              <a:rPr lang="en-US" u="sng" dirty="0" smtClean="0">
                <a:hlinkClick r:id="rId4"/>
              </a:rPr>
              <a:t>http://hdl.loc.gov/loc.rbc/lprbscsm.scsm1602</a:t>
            </a:r>
            <a:endParaRPr lang="en-US" dirty="0" smtClean="0"/>
          </a:p>
        </p:txBody>
      </p:sp>
      <p:pic>
        <p:nvPicPr>
          <p:cNvPr id="3074" name="Picture 2" descr="&quot;Up a tree&quot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90822" y="152400"/>
            <a:ext cx="2153178" cy="2925763"/>
          </a:xfrm>
          <a:prstGeom prst="rect">
            <a:avLst/>
          </a:prstGeom>
          <a:noFill/>
        </p:spPr>
      </p:pic>
      <p:pic>
        <p:nvPicPr>
          <p:cNvPr id="3076" name="Picture 4" descr="digital file from copy neg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1143000"/>
            <a:ext cx="1143000" cy="14287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33800" y="14478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Abraham Lincoln, seated and holding a book, with his son Tad (Thomas) leaning on a table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n. Abraham Lincoln, Republican candidate for the presidency, 18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1828800" cy="2286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2286000"/>
            <a:ext cx="2057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1050" dirty="0" smtClean="0"/>
              <a:t>Digital ID: (digital file from original print) pga 00380 http://hdl.loc.gov/loc.pnp/pga.00380 </a:t>
            </a:r>
            <a:endParaRPr lang="en-US" sz="1050" dirty="0"/>
          </a:p>
        </p:txBody>
      </p:sp>
      <p:pic>
        <p:nvPicPr>
          <p:cNvPr id="2052" name="Picture 4" descr="Abraham Lincoln from a portrait taken from life by Charles A. Barry, Springfield, Illinois, June 18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0"/>
            <a:ext cx="2286000" cy="304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57400" y="3048000"/>
            <a:ext cx="2133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1100" dirty="0" smtClean="0"/>
              <a:t>Digital ID: (digital file from original print) pga 03472 http://hdl.loc.gov/loc.pnp/pga.03472 </a:t>
            </a:r>
            <a:endParaRPr lang="en-US" sz="1100" dirty="0"/>
          </a:p>
        </p:txBody>
      </p:sp>
      <p:pic>
        <p:nvPicPr>
          <p:cNvPr id="2054" name="Picture 6" descr="Hon. Abraham Lincoln,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1" y="0"/>
            <a:ext cx="2362200" cy="299961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191000" y="2971800"/>
            <a:ext cx="2286000" cy="609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1100" dirty="0" smtClean="0"/>
              <a:t>Digital ID: (digital file from original print) pga 03411 http://hdl.loc.gov/loc.pnp/pga.03411 </a:t>
            </a:r>
            <a:endParaRPr lang="en-US" sz="11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46</TotalTime>
  <Words>293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Lincoln</vt:lpstr>
      <vt:lpstr>Lincoln as a small child</vt:lpstr>
      <vt:lpstr>His creepy uncle joe</vt:lpstr>
      <vt:lpstr>His sister, Aberta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Lincoln</dc:title>
  <dc:creator>Windows User</dc:creator>
  <cp:lastModifiedBy>Windows User</cp:lastModifiedBy>
  <cp:revision>6</cp:revision>
  <dcterms:created xsi:type="dcterms:W3CDTF">2012-11-19T19:34:23Z</dcterms:created>
  <dcterms:modified xsi:type="dcterms:W3CDTF">2012-11-20T19:45:56Z</dcterms:modified>
</cp:coreProperties>
</file>