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9" autoAdjust="0"/>
    <p:restoredTop sz="94660"/>
  </p:normalViewPr>
  <p:slideViewPr>
    <p:cSldViewPr>
      <p:cViewPr varScale="1">
        <p:scale>
          <a:sx n="86" d="100"/>
          <a:sy n="86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6E56C0-0C90-4696-B763-3C77D7CB3B9F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1A29D05-8088-47AE-85D2-0FEC33097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memory.loc.gov/cgi-bin/ampage?collId=lprbscsm&amp;fileName=scsm1414/lprbscsmscsm1414.db&amp;recNum=0&amp;itemLink=h?ammem/scsmbib:@field(DOCID+@lit(scsm001414))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oc.gov/pictures/resource/cph.3a09624/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memory.loc.gov/cgi-bin/ampage?collId=lprbscsm&amp;fileName=scsm1565/lprbscsmscsm1565.db&amp;recNum=0&amp;itemLink=h?ammem/scsmbib:@field(DOCID+@lit(scsm001567))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memory.loc.gov/cgi-bin/ampage?collId=lprbscsm&amp;fileName=scsm1549/lprbscsmscsm1549.db&amp;recNum=0&amp;itemLink=h?ammem/scsmbib:@field(DOCID+@lit(scsm001551))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by: </a:t>
            </a:r>
            <a:r>
              <a:rPr lang="en-US" dirty="0" err="1" smtClean="0">
                <a:solidFill>
                  <a:schemeClr val="bg1"/>
                </a:solidFill>
              </a:rPr>
              <a:t>Jona</a:t>
            </a:r>
            <a:r>
              <a:rPr lang="en-US" dirty="0" smtClean="0">
                <a:solidFill>
                  <a:schemeClr val="bg1"/>
                </a:solidFill>
              </a:rPr>
              <a:t> Hall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Lincoln &amp; The Law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Shot taken by Amon Joslin, of Lincoln as he was traveling as a lawyer in Danville, Illinois, 1856 </a:t>
            </a:r>
            <a:endParaRPr lang="en-US" sz="4000" dirty="0"/>
          </a:p>
        </p:txBody>
      </p:sp>
      <p:pic>
        <p:nvPicPr>
          <p:cNvPr id="5" name="Content Placeholder 4" descr="jona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219200"/>
            <a:ext cx="27432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Lincoln House in Springfield, Il., 1861. The elm in front was planted by President Lincoln himself</a:t>
            </a:r>
            <a:endParaRPr lang="en-US" sz="4000" dirty="0"/>
          </a:p>
        </p:txBody>
      </p:sp>
      <p:pic>
        <p:nvPicPr>
          <p:cNvPr id="11" name="panhack" descr="Lincoln House in Springfield, Ill. as it appeared in 1861. The elm in front planted by L.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4495800" cy="334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4000" dirty="0" smtClean="0"/>
              <a:t>Ransom and others gave Wright(school commissioner for Sangamon County, Illinois) a note for $100, but failed to pay. The commissioner hired Lincoln and sued Ransom for his debt. The commissioner dismissed the case.</a:t>
            </a:r>
            <a:endParaRPr lang="en-US" sz="4000" dirty="0"/>
          </a:p>
        </p:txBody>
      </p:sp>
      <p:pic>
        <p:nvPicPr>
          <p:cNvPr id="5" name="Content Placeholder 4" descr="thumbnail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336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Lincoln, right before his Senate nomination in Chicago, Illinois.</a:t>
            </a:r>
            <a:endParaRPr lang="en-US" sz="4000" dirty="0"/>
          </a:p>
        </p:txBody>
      </p:sp>
      <p:pic>
        <p:nvPicPr>
          <p:cNvPr id="5" name="Content Placeholder 4" descr="digital file from b&amp;w film copy neg.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676400"/>
            <a:ext cx="2286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4000" dirty="0" err="1" smtClean="0"/>
              <a:t>Lamm</a:t>
            </a:r>
            <a:r>
              <a:rPr lang="en-US" sz="4000" dirty="0" smtClean="0"/>
              <a:t> vs. </a:t>
            </a:r>
            <a:r>
              <a:rPr lang="en-US" sz="4000" dirty="0" err="1" smtClean="0"/>
              <a:t>Bachop</a:t>
            </a:r>
            <a:r>
              <a:rPr lang="en-US" sz="4000" dirty="0" smtClean="0"/>
              <a:t>. Created and Published on October 29, 1853. </a:t>
            </a:r>
            <a:r>
              <a:rPr lang="en-US" sz="4000" dirty="0" err="1" smtClean="0"/>
              <a:t>Lamm</a:t>
            </a:r>
            <a:r>
              <a:rPr lang="en-US" sz="4000" dirty="0" smtClean="0"/>
              <a:t> and </a:t>
            </a:r>
            <a:r>
              <a:rPr lang="en-US" sz="4000" dirty="0" err="1" smtClean="0"/>
              <a:t>Bachop</a:t>
            </a:r>
            <a:r>
              <a:rPr lang="en-US" sz="4000" dirty="0" smtClean="0"/>
              <a:t> were settling an argument through arbitration. </a:t>
            </a:r>
            <a:r>
              <a:rPr lang="en-US" sz="4000" dirty="0" err="1" smtClean="0"/>
              <a:t>Lamm</a:t>
            </a:r>
            <a:r>
              <a:rPr lang="en-US" sz="4000" dirty="0" smtClean="0"/>
              <a:t> was to relinquish a deed on 360 acres of land for $125 from </a:t>
            </a:r>
            <a:r>
              <a:rPr lang="en-US" sz="4000" dirty="0" err="1" smtClean="0"/>
              <a:t>Bachop</a:t>
            </a:r>
            <a:r>
              <a:rPr lang="en-US" sz="4000" dirty="0" smtClean="0"/>
              <a:t>. </a:t>
            </a:r>
            <a:r>
              <a:rPr lang="en-US" sz="4000" dirty="0" err="1" smtClean="0"/>
              <a:t>Lamm</a:t>
            </a:r>
            <a:r>
              <a:rPr lang="en-US" sz="4000" dirty="0" smtClean="0"/>
              <a:t> sued after he was not paid by </a:t>
            </a:r>
            <a:r>
              <a:rPr lang="en-US" sz="4000" dirty="0" err="1" smtClean="0"/>
              <a:t>Bachop</a:t>
            </a:r>
            <a:r>
              <a:rPr lang="en-US" sz="4000" dirty="0" smtClean="0"/>
              <a:t>. </a:t>
            </a:r>
            <a:r>
              <a:rPr lang="en-US" sz="4000" dirty="0" err="1" smtClean="0"/>
              <a:t>Bachop</a:t>
            </a:r>
            <a:r>
              <a:rPr lang="en-US" sz="4000" dirty="0" smtClean="0"/>
              <a:t> then hired Lincoln as his lawyer and pleaded that it's fair, because he made no written agreement with </a:t>
            </a:r>
            <a:r>
              <a:rPr lang="en-US" sz="4000" dirty="0" err="1" smtClean="0"/>
              <a:t>Lamm</a:t>
            </a:r>
            <a:r>
              <a:rPr lang="en-US" sz="4000" dirty="0" smtClean="0"/>
              <a:t>. The court ruled for </a:t>
            </a:r>
            <a:r>
              <a:rPr lang="en-US" sz="4000" dirty="0" err="1" smtClean="0"/>
              <a:t>Bachop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6" name="Content Placeholder 5" descr="thumbnail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76400"/>
            <a:ext cx="28479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Abraham Lincoln is elected as Congressman for the state of Illinois.</a:t>
            </a:r>
            <a:endParaRPr lang="en-US" sz="7200" dirty="0"/>
          </a:p>
        </p:txBody>
      </p:sp>
      <p:pic>
        <p:nvPicPr>
          <p:cNvPr id="6" name="Content Placeholder 5" descr="jonajo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838200"/>
            <a:ext cx="3591223" cy="49641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410200" y="228600"/>
            <a:ext cx="3355848" cy="6324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 smtClean="0"/>
              <a:t>Phillips owned 160 acres in Tazewell County. He hired Lincoln and sued Beal for unlawfully with holding 20 acres from him. Beal pleaded not guilty, but the jury awarded Phillips $0.01 in damages.</a:t>
            </a:r>
            <a:endParaRPr lang="en-US" sz="7200" dirty="0"/>
          </a:p>
        </p:txBody>
      </p:sp>
      <p:pic>
        <p:nvPicPr>
          <p:cNvPr id="6" name="Content Placeholder 5" descr="thumbnail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295400"/>
            <a:ext cx="3047999" cy="389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23397" t="24615" r="23397" b="15128"/>
          <a:stretch>
            <a:fillRect/>
          </a:stretch>
        </p:blipFill>
        <p:spPr bwMode="auto">
          <a:xfrm>
            <a:off x="304800" y="228600"/>
            <a:ext cx="84582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229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Lincoln &amp; The Law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Lincoln &amp; The Law</dc:title>
  <dc:creator>Windows User</dc:creator>
  <cp:lastModifiedBy>Windows User</cp:lastModifiedBy>
  <cp:revision>9</cp:revision>
  <dcterms:created xsi:type="dcterms:W3CDTF">2012-11-20T15:06:42Z</dcterms:created>
  <dcterms:modified xsi:type="dcterms:W3CDTF">2012-11-26T14:55:13Z</dcterms:modified>
</cp:coreProperties>
</file>