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EAEF5-90CF-45EC-9FF8-EF6D42397E80}" type="datetimeFigureOut">
              <a:rPr lang="en-US" smtClean="0"/>
              <a:t>11/20/2012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E4502-9493-45F2-8F05-382B550056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EAEF5-90CF-45EC-9FF8-EF6D42397E80}" type="datetimeFigureOut">
              <a:rPr lang="en-US" smtClean="0"/>
              <a:t>11/20/2012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E4502-9493-45F2-8F05-382B550056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EAEF5-90CF-45EC-9FF8-EF6D42397E80}" type="datetimeFigureOut">
              <a:rPr lang="en-US" smtClean="0"/>
              <a:t>11/20/2012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E4502-9493-45F2-8F05-382B550056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EAEF5-90CF-45EC-9FF8-EF6D42397E80}" type="datetimeFigureOut">
              <a:rPr lang="en-US" smtClean="0"/>
              <a:t>11/20/2012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E4502-9493-45F2-8F05-382B550056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EAEF5-90CF-45EC-9FF8-EF6D42397E80}" type="datetimeFigureOut">
              <a:rPr lang="en-US" smtClean="0"/>
              <a:t>11/20/2012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E4502-9493-45F2-8F05-382B550056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EAEF5-90CF-45EC-9FF8-EF6D42397E80}" type="datetimeFigureOut">
              <a:rPr lang="en-US" smtClean="0"/>
              <a:t>11/20/2012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E4502-9493-45F2-8F05-382B550056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EAEF5-90CF-45EC-9FF8-EF6D42397E80}" type="datetimeFigureOut">
              <a:rPr lang="en-US" smtClean="0"/>
              <a:t>11/20/2012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E4502-9493-45F2-8F05-382B550056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EAEF5-90CF-45EC-9FF8-EF6D42397E80}" type="datetimeFigureOut">
              <a:rPr lang="en-US" smtClean="0"/>
              <a:t>11/20/2012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E4502-9493-45F2-8F05-382B550056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EAEF5-90CF-45EC-9FF8-EF6D42397E80}" type="datetimeFigureOut">
              <a:rPr lang="en-US" smtClean="0"/>
              <a:t>11/20/2012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E4502-9493-45F2-8F05-382B550056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EAEF5-90CF-45EC-9FF8-EF6D42397E80}" type="datetimeFigureOut">
              <a:rPr lang="en-US" smtClean="0"/>
              <a:t>11/20/2012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E4502-9493-45F2-8F05-382B550056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EAEF5-90CF-45EC-9FF8-EF6D42397E80}" type="datetimeFigureOut">
              <a:rPr lang="en-US" smtClean="0"/>
              <a:t>11/20/2012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E4502-9493-45F2-8F05-382B550056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7EAEF5-90CF-45EC-9FF8-EF6D42397E80}" type="datetimeFigureOut">
              <a:rPr lang="en-US" smtClean="0"/>
              <a:t>11/20/2012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5E4502-9493-45F2-8F05-382B550056C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hyperlink" Target="http://memory.loc.gov/service/rbc/lprbscsm/scsm1560/001r.jpg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hdl.loc.gov/loc.rbc/lprbscsm.scsm1560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hyperlink" Target="http://memory.loc.gov/service/rbc/lprbscsm/scsm1411/001r.jpg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hdl.loc.gov/loc.rbc/lprbscsm.scsm1411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hyperlink" Target="http://memory.loc.gov/service/rbc/lprbscsm/scsm1438/001r.jpg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hdl.loc.gov/loc.rbc/lprbscsm.scsm1438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1 of 2, Guardian ad litem's Answer in Prickett v. Alexand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457200"/>
            <a:ext cx="4777619" cy="6019800"/>
          </a:xfrm>
          <a:prstGeom prst="rect">
            <a:avLst/>
          </a:prstGeom>
          <a:noFill/>
        </p:spPr>
      </p:pic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5562600" y="381000"/>
            <a:ext cx="2971800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Calibri" pitchFamily="34" charset="0"/>
                <a:cs typeface="Times New Roman" pitchFamily="18" charset="0"/>
                <a:hlinkClick r:id="rId4"/>
              </a:rPr>
              <a:t>http://hdl.loc.gov/loc.rbc/lprbscsm.scsm1560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105400" y="990600"/>
            <a:ext cx="38100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Summary: </a:t>
            </a:r>
            <a:r>
              <a:rPr lang="en-US" dirty="0" err="1"/>
              <a:t>Prickett</a:t>
            </a:r>
            <a:r>
              <a:rPr lang="en-US" dirty="0"/>
              <a:t> retained Lincoln and sued the administrator and heirs of William Alexander to correct a deed. </a:t>
            </a:r>
            <a:r>
              <a:rPr lang="en-US" dirty="0" err="1"/>
              <a:t>Prickett</a:t>
            </a:r>
            <a:r>
              <a:rPr lang="en-US" dirty="0"/>
              <a:t> had purchased part of lot seven in block nine in Danville, but the deed described a lot in block four. The court appointed a commissioner to correct the deed.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Image 1 of 2, Account in Lincoln wrote account for Harris, [Law 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685800"/>
            <a:ext cx="4328871" cy="5562600"/>
          </a:xfrm>
          <a:prstGeom prst="rect">
            <a:avLst/>
          </a:prstGeom>
          <a:noFill/>
        </p:spPr>
      </p:pic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5181600" y="762000"/>
            <a:ext cx="3276600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Calibri" pitchFamily="34" charset="0"/>
                <a:cs typeface="Times New Roman" pitchFamily="18" charset="0"/>
                <a:hlinkClick r:id="rId4"/>
              </a:rPr>
              <a:t>http://hdl.loc.gov/loc.rbc/lprbscsm.scsm1411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572000" y="2133600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Summary: Harris and Hatch were partners in a pork business. Hatch owed Harris $1,610, but died before paying the debt. Lincoln wrote an account for Harris as a claim against Hatch's estate.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Image 1 of 2, Replication in Lee v. Coburn, [Law papers].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304800"/>
            <a:ext cx="5715000" cy="6334126"/>
          </a:xfrm>
          <a:prstGeom prst="rect">
            <a:avLst/>
          </a:prstGeom>
          <a:noFill/>
        </p:spPr>
      </p:pic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6019800" y="381000"/>
            <a:ext cx="3124200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Calibri" pitchFamily="34" charset="0"/>
                <a:cs typeface="Times New Roman" pitchFamily="18" charset="0"/>
                <a:hlinkClick r:id="rId4"/>
              </a:rPr>
              <a:t>http://hdl.loc.gov/loc.rbc/lprbscsm.scsm1438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943600" y="1752600"/>
            <a:ext cx="327660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Summary: Lee sued Coburn to collect $600 for five years of labor as a servant. There was no written contract, guarantee, or promise between the parties, and Lee refused to prosecute the case further after the jury heard the evidence. Lincoln represented Coburn.</a:t>
            </a:r>
          </a:p>
          <a:p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150</Words>
  <Application>Microsoft Office PowerPoint</Application>
  <PresentationFormat>On-screen Show (4:3)</PresentationFormat>
  <Paragraphs>7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Slide 1</vt:lpstr>
      <vt:lpstr>Slide 2</vt:lpstr>
      <vt:lpstr>Slide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Windows User</dc:creator>
  <cp:lastModifiedBy>Windows User</cp:lastModifiedBy>
  <cp:revision>1</cp:revision>
  <dcterms:created xsi:type="dcterms:W3CDTF">2012-11-20T17:34:54Z</dcterms:created>
  <dcterms:modified xsi:type="dcterms:W3CDTF">2012-11-20T17:38:22Z</dcterms:modified>
</cp:coreProperties>
</file>