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5" r:id="rId11"/>
    <p:sldId id="267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2" autoAdjust="0"/>
    <p:restoredTop sz="94660"/>
  </p:normalViewPr>
  <p:slideViewPr>
    <p:cSldViewPr>
      <p:cViewPr varScale="1">
        <p:scale>
          <a:sx n="86" d="100"/>
          <a:sy n="86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E695-6E61-40CD-8021-32216C5C235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55C4-F34A-4D49-A23B-C5D923E6D2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E695-6E61-40CD-8021-32216C5C235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55C4-F34A-4D49-A23B-C5D923E6D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E695-6E61-40CD-8021-32216C5C235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55C4-F34A-4D49-A23B-C5D923E6D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E695-6E61-40CD-8021-32216C5C235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55C4-F34A-4D49-A23B-C5D923E6D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E695-6E61-40CD-8021-32216C5C235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D055C4-F34A-4D49-A23B-C5D923E6D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E695-6E61-40CD-8021-32216C5C235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55C4-F34A-4D49-A23B-C5D923E6D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E695-6E61-40CD-8021-32216C5C235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55C4-F34A-4D49-A23B-C5D923E6D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E695-6E61-40CD-8021-32216C5C235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55C4-F34A-4D49-A23B-C5D923E6D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E695-6E61-40CD-8021-32216C5C235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55C4-F34A-4D49-A23B-C5D923E6D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E695-6E61-40CD-8021-32216C5C235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55C4-F34A-4D49-A23B-C5D923E6D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E695-6E61-40CD-8021-32216C5C235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55C4-F34A-4D49-A23B-C5D923E6D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5E695-6E61-40CD-8021-32216C5C235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D055C4-F34A-4D49-A23B-C5D923E6D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pictures/item/fsa1998022487/PP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pictures/item/brh2003002102/PP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memory.loc.gov/service/rbc/lprbscsm/scsm1578/001r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dl.loc.gov/loc.rbc/lprbscsm.scsm157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memory.loc.gov/service/rbc/lprbscsm/scsm1547/001r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dl.loc.gov/loc.rbc/lprbscsm.scsm154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memory.loc.gov/cgi-bin/ampage?collId=lprbscsm&amp;fileName=scsm1468/lprbscsmscsm1468.db&amp;recNum=0&amp;itemLink=D?scsmbib:20:./temp/~ammem_ETGB::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dl.loc.gov/loc.rbc/lprbscsm.scsm146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pictures/item/98517810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pictures/item/2008678328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dl.loc.gov/loc.pnp/ppmsca.19197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pictures/item/fsa1998022486/PP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2438400"/>
            <a:ext cx="40386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Law Cases</a:t>
            </a:r>
            <a:endParaRPr lang="en-US" sz="7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intermediary roll fil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905000"/>
            <a:ext cx="2819400" cy="2362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295400" y="762000"/>
            <a:ext cx="601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Posey </a:t>
            </a:r>
            <a:r>
              <a:rPr lang="en-US" b="1" dirty="0" smtClean="0"/>
              <a:t>Building where Abraham Lincoln and </a:t>
            </a:r>
            <a:r>
              <a:rPr lang="en-US" b="1" dirty="0" smtClean="0"/>
              <a:t>had </a:t>
            </a:r>
            <a:r>
              <a:rPr lang="en-US" b="1" dirty="0" smtClean="0"/>
              <a:t>law offices. Shawneetown, Illinois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449580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/>
              <a:t>Creator(s): Lee, Russell, </a:t>
            </a:r>
            <a:r>
              <a:rPr lang="en-US" sz="1600" dirty="0" smtClean="0"/>
              <a:t>1903-1986, </a:t>
            </a:r>
            <a:r>
              <a:rPr lang="en-US" sz="1600" dirty="0" smtClean="0"/>
              <a:t>photographer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2667000" y="5029200"/>
            <a:ext cx="30593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Date Created/Published: 1937 Apr.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1828800" y="5562600"/>
            <a:ext cx="548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3"/>
              </a:rPr>
              <a:t>http://www.loc.gov/pictures/item/fsa1998022487/PP</a:t>
            </a:r>
            <a:r>
              <a:rPr lang="en-US" sz="1600" dirty="0" smtClean="0">
                <a:hlinkClick r:id="rId3"/>
              </a:rPr>
              <a:t>/</a:t>
            </a:r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digital file from original neg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676400"/>
            <a:ext cx="2971800" cy="2971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438400" y="685800"/>
            <a:ext cx="3886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Ingersoll, Robert (The Infidel)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286000" y="5410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</a:t>
            </a:r>
            <a:r>
              <a:rPr lang="en-US" smtClean="0">
                <a:hlinkClick r:id="rId3"/>
              </a:rPr>
              <a:t>www.loc.gov/pictures/item/brh2003002102/PP</a:t>
            </a:r>
            <a:r>
              <a:rPr lang="en-US" smtClean="0">
                <a:hlinkClick r:id="rId3"/>
              </a:rPr>
              <a:t>/</a:t>
            </a:r>
            <a:endParaRPr lang="en-US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2" cstate="print"/>
          <a:srcRect l="20032" t="24615" r="20192" b="14359"/>
          <a:stretch>
            <a:fillRect/>
          </a:stretch>
        </p:blipFill>
        <p:spPr bwMode="auto">
          <a:xfrm>
            <a:off x="1371600" y="1981200"/>
            <a:ext cx="6172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143000" y="762000"/>
            <a:ext cx="38758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             </a:t>
            </a:r>
            <a:r>
              <a:rPr lang="en-US" sz="4800" dirty="0" err="1" smtClean="0"/>
              <a:t>Wordle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1 of 2, Affidavit in People v. Kellogg, [Law papers].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914400"/>
            <a:ext cx="239839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09800" y="457200"/>
            <a:ext cx="419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   Affidavit </a:t>
            </a:r>
            <a:r>
              <a:rPr lang="en-US" dirty="0"/>
              <a:t>in People v. Kellogg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33400" y="4724400"/>
            <a:ext cx="8077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Summary:      The state's attorney indicted Kellogg for forgery because he allegedly altered a document. Kellogg retained   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Lincoln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and argued that he did not alter the document and produced many witnesses to testify to that effect.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Lincoln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motioned the court to quash the indictment; the court agreed and dismissed the case.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09600" y="5715000"/>
            <a:ext cx="510540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  <a:hlinkClick r:id="rId4"/>
              </a:rPr>
              <a:t> http://hdl.loc.gov/loc.rbc/lprbscsm.scsm1578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1 of 2, Order for Subpoena in Toney v. Sconce, [Law papers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066800"/>
            <a:ext cx="2209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5269469"/>
            <a:ext cx="8610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Summary:        Toney retained </a:t>
            </a: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Lincoln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and sued Sconce in an action of slander, seeking $5,000 in damages. Toney charged that Sconce publicly stated that she had committed fornication with Whitcomb, after hearing the bed "rattling and jiggling," and seeing a disheveled Toney, red-faced and in an excited state, emerge from her room at 3:00 a.m. Sconce consented to a $5,000 judgment, of which Toney remitted all but $50.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81200" y="38100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/>
              <a:t>Order for Subpoena in Toney v. Sconce, [Law papers].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048000" y="4648200"/>
            <a:ext cx="32766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Date: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1853</a:t>
            </a:r>
            <a:b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Location:</a:t>
            </a:r>
            <a:r>
              <a:rPr kumimoji="0" lang="en-US" sz="105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Vermilion County, Illinoi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048000" y="6172200"/>
            <a:ext cx="328968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  <a:hlinkClick r:id="rId4"/>
              </a:rPr>
              <a:t>http://hdl.loc.gov/loc.rbc/lprbscsm.scsm1547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umbnail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838200"/>
            <a:ext cx="25146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133600" y="228600"/>
            <a:ext cx="4340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Indictment in People v. Tucker, [Law papers].</a:t>
            </a: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124200" y="4876800"/>
            <a:ext cx="30480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Date: May 26, 1856</a:t>
            </a:r>
            <a:b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Location:</a:t>
            </a:r>
            <a:r>
              <a:rPr kumimoji="0" lang="en-US" sz="105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Vermilion County, Illinois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5583451"/>
            <a:ext cx="85344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Summary:     The state's attorney indicted Tucker for assaulting Smith with a four-pound axe. Tucker pleaded guilty, and the court fined him $75. </a:t>
            </a: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Lincoln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wrote the indictment for state's attorney Lamon.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895600" y="6172200"/>
            <a:ext cx="322716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  <a:hlinkClick r:id="rId4"/>
              </a:rPr>
              <a:t>http://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  <a:hlinkClick r:id="rId4"/>
              </a:rPr>
              <a:t>hdl.loc.gov/loc.rbc/lprbscsm.scsm1468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2286000"/>
            <a:ext cx="41903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Pictures</a:t>
            </a:r>
            <a:endParaRPr lang="en-US" sz="9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b&amp;w film copy neg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143000"/>
            <a:ext cx="2971800" cy="34671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057400" y="457200"/>
            <a:ext cx="434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: Lincoln the lawyer / Frederick T. Stuart.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05000" y="47244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Creator(s): Stuart, Fredrick T., 1837-1913, etcher 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5257800"/>
            <a:ext cx="4535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Date Created/Published: Between 1865-1910?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9200" y="5715000"/>
            <a:ext cx="678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Summary: Abraham Lincoln, head-and-shoulders portrait, facing right.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09800" y="6211669"/>
            <a:ext cx="464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http://www.loc.gov/pictures/item/98517810/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digital file from b&amp;w film copy neg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371600"/>
            <a:ext cx="2743200" cy="2971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219200" y="685800"/>
            <a:ext cx="655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Abraham Lincoln while a traveling lawyer, taken in Danville, Illinois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62200" y="4495800"/>
            <a:ext cx="3930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Creator(s): Joslin, Amon T photographer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5029200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Date Created/Published: 1857 May 27 [printed later]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7400" y="5562600"/>
            <a:ext cx="495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http://www.loc.gov/pictures/item/2008678328/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e Coles County Court House in Charleston, Ills., in which Lincoln often practiced law and before which he made a short speech in the evening after his fourth joint debate with Douglas, Sept. 18, 18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676400"/>
            <a:ext cx="3657600" cy="2743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219200" y="609600"/>
            <a:ext cx="632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The Coles County Court House in Charleston, Ills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04800" y="5257800"/>
            <a:ext cx="777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Summary: Lincoln </a:t>
            </a:r>
            <a:r>
              <a:rPr lang="en-US" sz="1600" b="1" dirty="0" smtClean="0"/>
              <a:t>often practiced law and before which he made a short speech in the evening after his fourth joint debate with Douglas, Sept. 18, 1858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304800" y="5943600"/>
            <a:ext cx="7315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sz="1600" dirty="0" smtClean="0"/>
              <a:t>Digital ID: </a:t>
            </a:r>
            <a:r>
              <a:rPr lang="nn-NO" sz="1600" dirty="0" smtClean="0">
                <a:hlinkClick r:id="rId3"/>
              </a:rPr>
              <a:t>http</a:t>
            </a:r>
            <a:r>
              <a:rPr lang="nn-NO" sz="1600" dirty="0" smtClean="0">
                <a:hlinkClick r:id="rId3"/>
              </a:rPr>
              <a:t>://</a:t>
            </a:r>
            <a:r>
              <a:rPr lang="nn-NO" sz="1600" dirty="0" smtClean="0">
                <a:hlinkClick r:id="rId3"/>
              </a:rPr>
              <a:t>hdl.loc.gov/loc.pnp/ppmsca.19197</a:t>
            </a:r>
            <a:endParaRPr lang="nn-NO" sz="1600" dirty="0" smtClean="0"/>
          </a:p>
          <a:p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2057400" y="472440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/>
              <a:t>Date Created/Published: [between 1860 and 1898?]</a:t>
            </a:r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The Posey Building of Shawneetown, Illinois, in which Abraham Lincoln and Robert Ingersoll had law offic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600200"/>
            <a:ext cx="3352800" cy="2895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14400" y="381000"/>
            <a:ext cx="746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Posey Building of Shawneetown, Illinois, in which Abraham Lincoln and Robert Ingersoll had law offices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4953000"/>
            <a:ext cx="5257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Creator(s): Lee, Russell, 1903-1986, photographer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2819400" y="5562600"/>
            <a:ext cx="3086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Date Created/Published: 1937 Apr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81200" y="6019800"/>
            <a:ext cx="518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3"/>
              </a:rPr>
              <a:t>http://www.loc.gov/pictures/item/fsa1998022486/PP</a:t>
            </a:r>
            <a:r>
              <a:rPr lang="en-US" sz="1600" dirty="0" smtClean="0">
                <a:hlinkClick r:id="rId3"/>
              </a:rPr>
              <a:t>/</a:t>
            </a:r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2">
      <a:dk1>
        <a:sysClr val="windowText" lastClr="000000"/>
      </a:dk1>
      <a:lt1>
        <a:srgbClr val="EDC2DC"/>
      </a:lt1>
      <a:dk2>
        <a:srgbClr val="69676D"/>
      </a:dk2>
      <a:lt2>
        <a:srgbClr val="C9C2D1"/>
      </a:lt2>
      <a:accent1>
        <a:srgbClr val="D467A8"/>
      </a:accent1>
      <a:accent2>
        <a:srgbClr val="C7AED6"/>
      </a:accent2>
      <a:accent3>
        <a:srgbClr val="6BB1C9"/>
      </a:accent3>
      <a:accent4>
        <a:srgbClr val="A6D0DE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</TotalTime>
  <Words>436</Words>
  <Application>Microsoft Office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8</cp:revision>
  <dcterms:created xsi:type="dcterms:W3CDTF">2012-11-20T14:46:24Z</dcterms:created>
  <dcterms:modified xsi:type="dcterms:W3CDTF">2012-11-26T15:20:06Z</dcterms:modified>
</cp:coreProperties>
</file>