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60"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B8EBCDF-871E-4B8F-9542-D408F1ECB83D}" type="datetimeFigureOut">
              <a:rPr lang="en-US" smtClean="0"/>
              <a:t>11/20/2012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70BEA53-952B-4F97-9596-06D9BF2EF3AE}"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8EBCDF-871E-4B8F-9542-D408F1ECB83D}" type="datetimeFigureOut">
              <a:rPr lang="en-US" smtClean="0"/>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0BEA53-952B-4F97-9596-06D9BF2EF3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8EBCDF-871E-4B8F-9542-D408F1ECB83D}" type="datetimeFigureOut">
              <a:rPr lang="en-US" smtClean="0"/>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0BEA53-952B-4F97-9596-06D9BF2EF3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8EBCDF-871E-4B8F-9542-D408F1ECB83D}" type="datetimeFigureOut">
              <a:rPr lang="en-US" smtClean="0"/>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0BEA53-952B-4F97-9596-06D9BF2EF3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B8EBCDF-871E-4B8F-9542-D408F1ECB83D}" type="datetimeFigureOut">
              <a:rPr lang="en-US" smtClean="0"/>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0BEA53-952B-4F97-9596-06D9BF2EF3AE}"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8EBCDF-871E-4B8F-9542-D408F1ECB83D}" type="datetimeFigureOut">
              <a:rPr lang="en-US" smtClean="0"/>
              <a:t>11/20/2012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0BEA53-952B-4F97-9596-06D9BF2EF3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B8EBCDF-871E-4B8F-9542-D408F1ECB83D}" type="datetimeFigureOut">
              <a:rPr lang="en-US" smtClean="0"/>
              <a:t>11/20/2012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70BEA53-952B-4F97-9596-06D9BF2EF3AE}"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B8EBCDF-871E-4B8F-9542-D408F1ECB83D}" type="datetimeFigureOut">
              <a:rPr lang="en-US" smtClean="0"/>
              <a:t>11/20/2012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70BEA53-952B-4F97-9596-06D9BF2EF3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B8EBCDF-871E-4B8F-9542-D408F1ECB83D}" type="datetimeFigureOut">
              <a:rPr lang="en-US" smtClean="0"/>
              <a:t>11/20/2012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0BEA53-952B-4F97-9596-06D9BF2EF3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B8EBCDF-871E-4B8F-9542-D408F1ECB83D}" type="datetimeFigureOut">
              <a:rPr lang="en-US" smtClean="0"/>
              <a:t>11/20/2012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0BEA53-952B-4F97-9596-06D9BF2EF3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B8EBCDF-871E-4B8F-9542-D408F1ECB83D}" type="datetimeFigureOut">
              <a:rPr lang="en-US" smtClean="0"/>
              <a:t>11/20/2012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70BEA53-952B-4F97-9596-06D9BF2EF3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B8EBCDF-871E-4B8F-9542-D408F1ECB83D}" type="datetimeFigureOut">
              <a:rPr lang="en-US" smtClean="0"/>
              <a:t>11/20/2012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70BEA53-952B-4F97-9596-06D9BF2EF3A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loc.gov/pictures/resource/ppmsca.1919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loc.gov/pictures/item/200868097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loc.gov/pictures/resource/cph.3a0962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loc.gov/pictures/item/200867833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loc.gov/pictures/resource/cph.3a0962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loc.gov/pictures/item/200963066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loc.gov/pictures/resource/cph.3a096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loc.gov/pictures/item/200963066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loc.gov/pictures/resource/cph.3a2413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loc.gov/pictures/item/200963067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memory.loc.gov/service/rbc/lprbscsm/scsm1592/001r.j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loc.gov/pictures/resource/ppmsca.1919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loc.gov/pictures/item/200868097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loc.gov/pictures/resource/ppmsca.2372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loc.gov/pictures/item/2009630673/"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loc.gov/pictures/resource/ppmsca.2400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loc.gov/pictures/item/2010645957/"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hdl.loc.gov/loc.rbc/lprbscsm.scsm159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memory.loc.gov/service/rbc/lprbscsm/scsm1577/001r.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hdl.loc.gov/loc.rbc/lprbscsm.scsm157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oc.gov/rr/print/res/071_fsab.html" TargetMode="External"/><Relationship Id="rId2" Type="http://schemas.openxmlformats.org/officeDocument/2006/relationships/hyperlink" Target="http://www.loc.gov/pictures/related/?fi=name&amp;q=Lee%2C%20Russell%2C%201903-1986" TargetMode="External"/><Relationship Id="rId1" Type="http://schemas.openxmlformats.org/officeDocument/2006/relationships/slideLayout" Target="../slideLayouts/slideLayout2.xml"/><Relationship Id="rId4" Type="http://schemas.openxmlformats.org/officeDocument/2006/relationships/hyperlink" Target="http://hdl.loc.gov/loc.pnp/pp.fsaowi"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loc.gov/pictures/resource/fsa.8c5124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oc.gov/pictures/item/fsa1998022487/P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Abraham Lincoln</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daniel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igital file from original">
            <a:hlinkClick r:id="rId2"/>
          </p:cNvPr>
          <p:cNvPicPr>
            <a:picLocks noGrp="1"/>
          </p:cNvPicPr>
          <p:nvPr>
            <p:ph idx="1"/>
          </p:nvPr>
        </p:nvPicPr>
        <p:blipFill>
          <a:blip r:embed="rId3" cstate="print"/>
          <a:srcRect/>
          <a:stretch>
            <a:fillRect/>
          </a:stretch>
        </p:blipFill>
        <p:spPr bwMode="auto">
          <a:xfrm>
            <a:off x="1676400" y="1905000"/>
            <a:ext cx="5562600" cy="3429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Title: The Coles County Court House in Charleston, Ills., in which Lincoln often practiced law and before which he made a short speech in the evening after his fourth joint debate with Douglas, Sept. 18, 1858</a:t>
            </a:r>
          </a:p>
          <a:p>
            <a:r>
              <a:rPr lang="en-US" u="sng" dirty="0">
                <a:hlinkClick r:id="rId2"/>
              </a:rPr>
              <a:t>http://www.loc.gov/pictures/item/2008680974/</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igital file from b&amp;w film copy neg.">
            <a:hlinkClick r:id="rId2"/>
          </p:cNvPr>
          <p:cNvPicPr>
            <a:picLocks noGrp="1"/>
          </p:cNvPicPr>
          <p:nvPr>
            <p:ph idx="1"/>
          </p:nvPr>
        </p:nvPicPr>
        <p:blipFill>
          <a:blip r:embed="rId3" cstate="print"/>
          <a:stretch>
            <a:fillRect/>
          </a:stretch>
        </p:blipFill>
        <p:spPr bwMode="auto">
          <a:xfrm>
            <a:off x="4076700" y="3117850"/>
            <a:ext cx="1447800" cy="1905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Title: [Abraham Lincoln, immediately prior to Senate nomination, Chicago, Illinois]</a:t>
            </a:r>
          </a:p>
          <a:p>
            <a:r>
              <a:rPr lang="en-US" u="sng" dirty="0">
                <a:hlinkClick r:id="rId2"/>
              </a:rPr>
              <a:t>http://www.loc.gov/pictures/item/2008678332/</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igital file from b&amp;w film copy neg.">
            <a:hlinkClick r:id="rId2"/>
          </p:cNvPr>
          <p:cNvPicPr>
            <a:picLocks noGrp="1"/>
          </p:cNvPicPr>
          <p:nvPr>
            <p:ph idx="1"/>
          </p:nvPr>
        </p:nvPicPr>
        <p:blipFill>
          <a:blip r:embed="rId3" cstate="print"/>
          <a:srcRect/>
          <a:stretch>
            <a:fillRect/>
          </a:stretch>
        </p:blipFill>
        <p:spPr bwMode="auto">
          <a:xfrm>
            <a:off x="381000" y="1066800"/>
            <a:ext cx="8610600" cy="548639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[Abraham Lincoln, presidential candidate, half-length portrait, facing right]</a:t>
            </a:r>
          </a:p>
          <a:p>
            <a:r>
              <a:rPr lang="en-US" u="sng" dirty="0">
                <a:hlinkClick r:id="rId2"/>
              </a:rPr>
              <a:t>http://www.loc.gov/pictures/item/2009630665/</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igital file from b&amp;w film copy neg.">
            <a:hlinkClick r:id="rId2"/>
          </p:cNvPr>
          <p:cNvPicPr>
            <a:picLocks noGrp="1"/>
          </p:cNvPicPr>
          <p:nvPr>
            <p:ph idx="1"/>
          </p:nvPr>
        </p:nvPicPr>
        <p:blipFill>
          <a:blip r:embed="rId3" cstate="print"/>
          <a:srcRect/>
          <a:stretch>
            <a:fillRect/>
          </a:stretch>
        </p:blipFill>
        <p:spPr bwMode="auto">
          <a:xfrm>
            <a:off x="685800" y="1752600"/>
            <a:ext cx="7543800" cy="4495799"/>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Title: [Abraham Lincoln, presidential candidate, half-length portrait, facing right</a:t>
            </a:r>
          </a:p>
          <a:p>
            <a:r>
              <a:rPr lang="en-US" u="sng" dirty="0">
                <a:hlinkClick r:id="rId2"/>
              </a:rPr>
              <a:t>http://www.loc.gov/pictures/item/2009630667/</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igital file from b&amp;w film copy neg.">
            <a:hlinkClick r:id="rId2"/>
          </p:cNvPr>
          <p:cNvPicPr>
            <a:picLocks noGrp="1"/>
          </p:cNvPicPr>
          <p:nvPr>
            <p:ph idx="1"/>
          </p:nvPr>
        </p:nvPicPr>
        <p:blipFill>
          <a:blip r:embed="rId3" cstate="print"/>
          <a:srcRect/>
          <a:stretch>
            <a:fillRect/>
          </a:stretch>
        </p:blipFill>
        <p:spPr bwMode="auto">
          <a:xfrm>
            <a:off x="2209800" y="1752600"/>
            <a:ext cx="5181600" cy="41148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[Abraham Lincoln, presidential candidate, half-length portrait, facing right</a:t>
            </a:r>
          </a:p>
          <a:p>
            <a:r>
              <a:rPr lang="en-US" u="sng" dirty="0">
                <a:hlinkClick r:id="rId2"/>
              </a:rPr>
              <a:t>http://www.loc.gov/pictures/item/2009630674/</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1 of 22, Farmer's Loan &amp; Trust Co. vs. Great Western Railro">
            <a:hlinkClick r:id="rId2"/>
          </p:cNvPr>
          <p:cNvPicPr>
            <a:picLocks noGrp="1"/>
          </p:cNvPicPr>
          <p:nvPr>
            <p:ph idx="1"/>
          </p:nvPr>
        </p:nvPicPr>
        <p:blipFill>
          <a:blip r:embed="rId3" cstate="print"/>
          <a:stretch>
            <a:fillRect/>
          </a:stretch>
        </p:blipFill>
        <p:spPr bwMode="auto">
          <a:xfrm>
            <a:off x="3383658" y="1784350"/>
            <a:ext cx="2833884" cy="45720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igital file from original">
            <a:hlinkClick r:id="rId2"/>
          </p:cNvPr>
          <p:cNvPicPr>
            <a:picLocks noGrp="1"/>
          </p:cNvPicPr>
          <p:nvPr>
            <p:ph idx="1"/>
          </p:nvPr>
        </p:nvPicPr>
        <p:blipFill>
          <a:blip r:embed="rId3" cstate="print"/>
          <a:stretch>
            <a:fillRect/>
          </a:stretch>
        </p:blipFill>
        <p:spPr bwMode="auto">
          <a:xfrm>
            <a:off x="4127500" y="3117850"/>
            <a:ext cx="1346200" cy="1905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[Abraham Lincoln, presidential candidate, half-length portrait, facing right]</a:t>
            </a:r>
          </a:p>
          <a:p>
            <a:r>
              <a:rPr lang="en-US" u="sng" dirty="0">
                <a:hlinkClick r:id="rId2"/>
              </a:rPr>
              <a:t>http://www.loc.gov/pictures/item/2008680971/</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igital file from original">
            <a:hlinkClick r:id="rId2"/>
          </p:cNvPr>
          <p:cNvPicPr>
            <a:picLocks noGrp="1"/>
          </p:cNvPicPr>
          <p:nvPr>
            <p:ph idx="1"/>
          </p:nvPr>
        </p:nvPicPr>
        <p:blipFill>
          <a:blip r:embed="rId3" cstate="print"/>
          <a:stretch>
            <a:fillRect/>
          </a:stretch>
        </p:blipFill>
        <p:spPr bwMode="auto">
          <a:xfrm>
            <a:off x="4165600" y="3117850"/>
            <a:ext cx="1270000" cy="19050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[Abraham Lincoln, presidential candidate, half-length portrait, facing right]</a:t>
            </a:r>
          </a:p>
          <a:p>
            <a:r>
              <a:rPr lang="en-US" u="sng" dirty="0">
                <a:hlinkClick r:id="rId2"/>
              </a:rPr>
              <a:t>http://www.loc.gov/pictures/item/2009630673/</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igital file from original front">
            <a:hlinkClick r:id="rId2"/>
          </p:cNvPr>
          <p:cNvPicPr>
            <a:picLocks noGrp="1"/>
          </p:cNvPicPr>
          <p:nvPr>
            <p:ph idx="1"/>
          </p:nvPr>
        </p:nvPicPr>
        <p:blipFill>
          <a:blip r:embed="rId3" cstate="print"/>
          <a:stretch>
            <a:fillRect/>
          </a:stretch>
        </p:blipFill>
        <p:spPr bwMode="auto">
          <a:xfrm>
            <a:off x="4032250" y="3117850"/>
            <a:ext cx="1536700" cy="19050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[Abraham Lincoln, presidential candidate, half-length portrait, facing right</a:t>
            </a:r>
          </a:p>
          <a:p>
            <a:r>
              <a:rPr lang="en-US" dirty="0"/>
              <a:t> </a:t>
            </a:r>
          </a:p>
          <a:p>
            <a:r>
              <a:rPr lang="en-US" u="sng" dirty="0">
                <a:hlinkClick r:id="rId2"/>
              </a:rPr>
              <a:t>http://www.loc.gov/pictures/item/2010645957/</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0" y="0"/>
            <a:ext cx="13716000" cy="85725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Summary: In 1853, the Great Western Railroad Company borrowed $1,000,000 and issued bonds in various denominations to pay back the loan. To secure these bonds, the Great Western Railroad issued a deed trust transferring a portion of the railroad line to the Farmers' Loan and Trust Company. The railroad failed to pay the first series of bonds and interest. The Farmers' Loan and Trust Co. retained Lincoln and sued the railroad. The Farmers' Loan and Trust Co. asked the court to obtain an accounting of the railroad's records, to appoint a receiver to take control of the railroad, and to issue an injunction to stop the railroad from paying any other debts before repaying the bank. The Farmers' Loan and Trust Co. added other defendants upon discovering that the railroad had mortgaged some of its land to others. Lamb, one of the defendants, motioned the court to dismiss the case because of a lack of proper parties. The Farmers' Loan and Trust Co. later dismissed the case</a:t>
            </a:r>
          </a:p>
          <a:p>
            <a:r>
              <a:rPr lang="en-US" u="sng" dirty="0">
                <a:hlinkClick r:id="rId2"/>
              </a:rPr>
              <a:t>http://hdl.loc.gov/loc.rbc/lprbscsm.scsm1592</a:t>
            </a:r>
            <a:endParaRPr lang="en-US" dirty="0"/>
          </a:p>
          <a:p>
            <a:r>
              <a:rPr lang="en-US" dirty="0"/>
              <a:t>February 01, 1859</a:t>
            </a:r>
            <a:br>
              <a:rPr lang="en-US" dirty="0"/>
            </a:br>
            <a:r>
              <a:rPr lang="en-US" dirty="0"/>
              <a:t>Sangamon County, Illinois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1 of 2, Order for Subpoenas in Knight v. Carter et al, [La">
            <a:hlinkClick r:id="rId2"/>
          </p:cNvPr>
          <p:cNvPicPr>
            <a:picLocks noGrp="1"/>
          </p:cNvPicPr>
          <p:nvPr>
            <p:ph idx="1"/>
          </p:nvPr>
        </p:nvPicPr>
        <p:blipFill>
          <a:blip r:embed="rId3" cstate="print"/>
          <a:stretch>
            <a:fillRect/>
          </a:stretch>
        </p:blipFill>
        <p:spPr bwMode="auto">
          <a:xfrm>
            <a:off x="2906125" y="1784350"/>
            <a:ext cx="3788950" cy="4572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Summary: Knight retained Lincoln and sued the heirs of Washington Carter to settle a partnership. Carter and Knight had been partners in selling land and livestock and in farming. The court appointed three commissioners to partition the estate's 615 acres. The commissioners assigned dower to Carter's widow, Susan Boardman; gave Knight one-half of the land; and partitioned the remaining land in equal shares for Carter's three minor heirs.</a:t>
            </a:r>
          </a:p>
          <a:p>
            <a:r>
              <a:rPr lang="en-US" u="sng" dirty="0">
                <a:hlinkClick r:id="rId2"/>
              </a:rPr>
              <a:t>http://hdl.loc.gov/loc.rbc/lprbscsm.scsm1577</a:t>
            </a:r>
            <a:endParaRPr lang="en-US" dirty="0"/>
          </a:p>
          <a:p>
            <a:r>
              <a:rPr lang="en-US" dirty="0"/>
              <a:t>September 18, 1854</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anhack" descr="The Posey Building of Shawneetown, Illinois, in which Abraham Lincoln and Robert Ingersoll had law offices"/>
          <p:cNvPicPr>
            <a:picLocks noGrp="1"/>
          </p:cNvPicPr>
          <p:nvPr>
            <p:ph idx="1"/>
          </p:nvPr>
        </p:nvPicPr>
        <p:blipFill>
          <a:blip r:embed="rId2" cstate="print"/>
          <a:stretch>
            <a:fillRect/>
          </a:stretch>
        </p:blipFill>
        <p:spPr bwMode="auto">
          <a:xfrm>
            <a:off x="1647496" y="1784350"/>
            <a:ext cx="6306207" cy="4572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lvl="0"/>
            <a:r>
              <a:rPr lang="en-US" dirty="0"/>
              <a:t>title: The Posey Building of </a:t>
            </a:r>
            <a:r>
              <a:rPr lang="en-US" dirty="0" err="1"/>
              <a:t>Shawneetown</a:t>
            </a:r>
            <a:r>
              <a:rPr lang="en-US" dirty="0"/>
              <a:t>, Illinois, in which Abraham Lincoln and Robert Ingersoll had law offices </a:t>
            </a:r>
          </a:p>
          <a:p>
            <a:pPr lvl="0"/>
            <a:r>
              <a:rPr lang="en-US" dirty="0"/>
              <a:t>Creator(s): </a:t>
            </a:r>
            <a:r>
              <a:rPr lang="en-US" u="sng" dirty="0">
                <a:hlinkClick r:id="rId2"/>
              </a:rPr>
              <a:t>Lee, Russell, 1903-1986</a:t>
            </a:r>
            <a:r>
              <a:rPr lang="en-US" dirty="0"/>
              <a:t>, photographer </a:t>
            </a:r>
          </a:p>
          <a:p>
            <a:pPr lvl="0"/>
            <a:r>
              <a:rPr lang="en-US" dirty="0"/>
              <a:t>Date Created/Published: 1937 Apr.</a:t>
            </a:r>
          </a:p>
          <a:p>
            <a:pPr lvl="0"/>
            <a:r>
              <a:rPr lang="en-US" dirty="0"/>
              <a:t>Medium: 1 negative : safety ; 5 x 7 inches or smaller.</a:t>
            </a:r>
          </a:p>
          <a:p>
            <a:pPr lvl="0"/>
            <a:r>
              <a:rPr lang="en-US" dirty="0"/>
              <a:t>Reproduction Number: LC-USF341-T01-010684-B (</a:t>
            </a:r>
            <a:r>
              <a:rPr lang="en-US" dirty="0" err="1"/>
              <a:t>b&amp;w</a:t>
            </a:r>
            <a:r>
              <a:rPr lang="en-US" dirty="0"/>
              <a:t> film dup neg.)</a:t>
            </a:r>
          </a:p>
          <a:p>
            <a:pPr lvl="0"/>
            <a:r>
              <a:rPr lang="en-US" dirty="0"/>
              <a:t>Rights Advisory: No known restrictions on images made by the U.S. government; images copied from other sources may be restricted. For information, see U.S. Farm Security Administration/Office of War Information Black &amp; White Photographs</a:t>
            </a:r>
            <a:r>
              <a:rPr lang="en-US" u="sng" dirty="0">
                <a:hlinkClick r:id="rId3"/>
              </a:rPr>
              <a:t>(http://www.loc.gov/rr/print/res/071_fsab.html)</a:t>
            </a:r>
            <a:endParaRPr lang="en-US" dirty="0"/>
          </a:p>
          <a:p>
            <a:pPr lvl="0"/>
            <a:r>
              <a:rPr lang="en-US" dirty="0"/>
              <a:t>Call Number: LC-USF341- 010684-B [P&amp;P]</a:t>
            </a:r>
          </a:p>
          <a:p>
            <a:pPr lvl="0"/>
            <a:r>
              <a:rPr lang="en-US" dirty="0"/>
              <a:t>Other Number: F 256</a:t>
            </a:r>
          </a:p>
          <a:p>
            <a:pPr lvl="0"/>
            <a:r>
              <a:rPr lang="en-US" dirty="0"/>
              <a:t>Repository: Library of Congress Prints and Photographs Division Washington, DC 20540 USA http://hdl.loc.gov/loc.pnp/pp.print</a:t>
            </a:r>
          </a:p>
          <a:p>
            <a:pPr lvl="0"/>
            <a:r>
              <a:rPr lang="en-US" dirty="0"/>
              <a:t>Notes: </a:t>
            </a:r>
          </a:p>
          <a:p>
            <a:pPr lvl="1"/>
            <a:r>
              <a:rPr lang="en-US" dirty="0"/>
              <a:t>Title and other information from caption card.</a:t>
            </a:r>
          </a:p>
          <a:p>
            <a:pPr lvl="1"/>
            <a:r>
              <a:rPr lang="en-US" dirty="0"/>
              <a:t>LOT 1088 (Location of corresponding print).</a:t>
            </a:r>
          </a:p>
          <a:p>
            <a:pPr lvl="1"/>
            <a:r>
              <a:rPr lang="en-US" dirty="0"/>
              <a:t>Transfer; United States. Office of War Information. Overseas Picture Division. Washington Division; 1944.</a:t>
            </a:r>
          </a:p>
          <a:p>
            <a:pPr lvl="1"/>
            <a:r>
              <a:rPr lang="en-US" dirty="0"/>
              <a:t>More information about the FSA/OWI Collection is available at </a:t>
            </a:r>
            <a:r>
              <a:rPr lang="en-US" u="sng" dirty="0">
                <a:hlinkClick r:id="rId4"/>
              </a:rPr>
              <a:t>http://hdl.loc.gov/loc.pnp/pp.fsaowi</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ntermediary roll film">
            <a:hlinkClick r:id="rId2"/>
          </p:cNvPr>
          <p:cNvPicPr>
            <a:picLocks noGrp="1"/>
          </p:cNvPicPr>
          <p:nvPr>
            <p:ph idx="1"/>
          </p:nvPr>
        </p:nvPicPr>
        <p:blipFill>
          <a:blip r:embed="rId3" cstate="print"/>
          <a:srcRect/>
          <a:stretch>
            <a:fillRect/>
          </a:stretch>
        </p:blipFill>
        <p:spPr bwMode="auto">
          <a:xfrm>
            <a:off x="1371600" y="2133600"/>
            <a:ext cx="6096000" cy="3657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Title: An old grocery building and the Posey Building where Abraham Lincoln and Robert Ingersoll had law offices. </a:t>
            </a:r>
            <a:r>
              <a:rPr lang="en-US" dirty="0" err="1"/>
              <a:t>Shawneetown</a:t>
            </a:r>
            <a:r>
              <a:rPr lang="en-US" dirty="0"/>
              <a:t>, Illinois</a:t>
            </a:r>
          </a:p>
          <a:p>
            <a:r>
              <a:rPr lang="en-US" dirty="0"/>
              <a:t> </a:t>
            </a:r>
          </a:p>
          <a:p>
            <a:r>
              <a:rPr lang="en-US" u="sng" dirty="0">
                <a:hlinkClick r:id="rId2"/>
              </a:rPr>
              <a:t>http://www.loc.gov/pictures/item/fsa1998022487/PP/</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TotalTime>
  <Words>655</Words>
  <Application>Microsoft Office PowerPoint</Application>
  <PresentationFormat>On-screen Show (4:3)</PresentationFormat>
  <Paragraphs>42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Metro</vt:lpstr>
      <vt:lpstr>Abraham Lincoln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Lincoln</dc:title>
  <dc:creator>Windows User</dc:creator>
  <cp:lastModifiedBy>Windows User</cp:lastModifiedBy>
  <cp:revision>2</cp:revision>
  <dcterms:created xsi:type="dcterms:W3CDTF">2012-11-20T19:22:06Z</dcterms:created>
  <dcterms:modified xsi:type="dcterms:W3CDTF">2012-11-20T19:39:29Z</dcterms:modified>
</cp:coreProperties>
</file>