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4D6-8D95-473D-B550-8B75861D4816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427B-FBF8-42C0-95F0-A6CD877B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4D6-8D95-473D-B550-8B75861D4816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427B-FBF8-42C0-95F0-A6CD877B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4D6-8D95-473D-B550-8B75861D4816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427B-FBF8-42C0-95F0-A6CD877B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4D6-8D95-473D-B550-8B75861D4816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427B-FBF8-42C0-95F0-A6CD877B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4D6-8D95-473D-B550-8B75861D4816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427B-FBF8-42C0-95F0-A6CD877B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4D6-8D95-473D-B550-8B75861D4816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427B-FBF8-42C0-95F0-A6CD877B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4D6-8D95-473D-B550-8B75861D4816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427B-FBF8-42C0-95F0-A6CD877B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4D6-8D95-473D-B550-8B75861D4816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427B-FBF8-42C0-95F0-A6CD877B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4D6-8D95-473D-B550-8B75861D4816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427B-FBF8-42C0-95F0-A6CD877B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4D6-8D95-473D-B550-8B75861D4816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427B-FBF8-42C0-95F0-A6CD877B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4D6-8D95-473D-B550-8B75861D4816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427B-FBF8-42C0-95F0-A6CD877BA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1F4D6-8D95-473D-B550-8B75861D4816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B427B-FBF8-42C0-95F0-A6CD877BA5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hdl.loc.gov/loc.rbc/lprbscsm.scsm1534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hdl.loc.gov/loc.rbc/lprbscsm.scsm0868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dl.loc.gov/loc.pnp/pga.03364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hdl.loc.gov/loc.rbc/lprbscsm.scsm0470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hdl.loc.gov/loc.rbc/lprbscsm.scsm1442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hdl.loc.gov/loc.rbc/lprbscsm.scsm0674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hdl.loc.gov/loc.rbc/lprbscsm.scsm1080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hdl.loc.gov/loc.pnp/cph.3b38591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Lincoln And The Law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Christopher Foley 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Plea, Replication in Johnson v. Hardy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/>
              <a:t>Summary: Hardy accused Johnson of stealing $215 while they were on a ship in the harbor at San Francisco, California. Johnson sued Hardy in an action of slander and requested $500 in damages. Hardy retained Lincoln and pleaded not guilty. The jury found for Johnson and awarded $50 in damages. Guardian ad </a:t>
            </a:r>
            <a:r>
              <a:rPr lang="en-US" sz="2100" dirty="0" err="1"/>
              <a:t>litem's</a:t>
            </a:r>
            <a:r>
              <a:rPr lang="en-US" sz="2100" dirty="0"/>
              <a:t> Answer in Martin et al. v. Allen et al Plea, Replication in Johnson v. </a:t>
            </a:r>
            <a:r>
              <a:rPr lang="en-US" sz="2100" dirty="0" smtClean="0"/>
              <a:t>Hardy</a:t>
            </a:r>
          </a:p>
          <a:p>
            <a:r>
              <a:rPr lang="en-US" sz="2400" b="1" dirty="0"/>
              <a:t>Digital </a:t>
            </a:r>
            <a:r>
              <a:rPr lang="en-US" sz="2400" b="1" dirty="0" smtClean="0"/>
              <a:t>ID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hdl.loc.gov/loc.rbc/lprbscsm.scsm1534</a:t>
            </a:r>
            <a:endParaRPr lang="en-US" sz="2400" dirty="0" smtClean="0"/>
          </a:p>
          <a:p>
            <a:endParaRPr lang="en-US" sz="2400" dirty="0"/>
          </a:p>
          <a:p>
            <a:endParaRPr lang="en-US" sz="2100" dirty="0"/>
          </a:p>
          <a:p>
            <a:endParaRPr lang="en-US" dirty="0"/>
          </a:p>
        </p:txBody>
      </p:sp>
      <p:pic>
        <p:nvPicPr>
          <p:cNvPr id="5" name="Content Placeholder 4" descr="001qCAH2T00G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17809" y="1600200"/>
            <a:ext cx="2699382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the lawyer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Created/Published:  </a:t>
            </a:r>
            <a:r>
              <a:rPr lang="en-US" dirty="0" smtClean="0"/>
              <a:t>July 13</a:t>
            </a:r>
            <a:r>
              <a:rPr lang="en-US" dirty="0"/>
              <a:t>, 1860</a:t>
            </a:r>
            <a:br>
              <a:rPr lang="en-US" dirty="0"/>
            </a:br>
            <a:r>
              <a:rPr lang="en-US" dirty="0"/>
              <a:t>Springfield, </a:t>
            </a:r>
            <a:r>
              <a:rPr lang="en-US" dirty="0" smtClean="0"/>
              <a:t>Illinois 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hdl.loc.gov/loc.rbc/lprbscsm.scsm0868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001qCA9LUWLT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75598" y="1600200"/>
            <a:ext cx="2583804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pose’s for a picture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Created/Published May 18</a:t>
            </a:r>
            <a:r>
              <a:rPr lang="en-US" baseline="30000" dirty="0" smtClean="0"/>
              <a:t>th</a:t>
            </a:r>
            <a:r>
              <a:rPr lang="en-US" dirty="0" smtClean="0"/>
              <a:t> , 1861 </a:t>
            </a:r>
          </a:p>
          <a:p>
            <a:r>
              <a:rPr lang="en-US" dirty="0" smtClean="0">
                <a:hlinkClick r:id="rId2"/>
              </a:rPr>
              <a:t>http://hdl.loc.gov/loc.pnp/pga.03364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03364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87943" y="1600200"/>
            <a:ext cx="3359113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Lincoln memorial tablets in Springfield, Illinois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Created </a:t>
            </a:r>
            <a:r>
              <a:rPr lang="en-US" dirty="0"/>
              <a:t>September 21, </a:t>
            </a:r>
            <a:r>
              <a:rPr lang="en-US" dirty="0" smtClean="0"/>
              <a:t>1921 Illinois </a:t>
            </a:r>
            <a:r>
              <a:rPr lang="en-US" dirty="0"/>
              <a:t>State </a:t>
            </a:r>
            <a:r>
              <a:rPr lang="en-US" dirty="0" smtClean="0"/>
              <a:t>Register </a:t>
            </a:r>
          </a:p>
          <a:p>
            <a:r>
              <a:rPr lang="en-US" dirty="0" smtClean="0">
                <a:hlinkClick r:id="rId2"/>
              </a:rPr>
              <a:t>http://hdl.loc.gov/loc.rbc/lprbscsm.scsm0470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5" name="Content Placeholder 4" descr="001t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86400" y="1600200"/>
            <a:ext cx="2666999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 in </a:t>
            </a:r>
            <a:r>
              <a:rPr lang="en-US" dirty="0" err="1"/>
              <a:t>Selak</a:t>
            </a:r>
            <a:r>
              <a:rPr lang="en-US" dirty="0"/>
              <a:t> v. </a:t>
            </a:r>
            <a:r>
              <a:rPr lang="en-US" dirty="0" err="1"/>
              <a:t>Saltonstall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Summary: </a:t>
            </a:r>
            <a:r>
              <a:rPr lang="en-US" sz="1600" dirty="0" err="1"/>
              <a:t>Saltonstall</a:t>
            </a:r>
            <a:r>
              <a:rPr lang="en-US" sz="1600" dirty="0"/>
              <a:t> allegedly took a piece of iron and assaulted </a:t>
            </a:r>
            <a:r>
              <a:rPr lang="en-US" sz="1600" dirty="0" err="1"/>
              <a:t>Selak</a:t>
            </a:r>
            <a:r>
              <a:rPr lang="en-US" sz="1600" dirty="0"/>
              <a:t>. </a:t>
            </a:r>
            <a:r>
              <a:rPr lang="en-US" sz="1600" dirty="0" err="1"/>
              <a:t>Selak</a:t>
            </a:r>
            <a:r>
              <a:rPr lang="en-US" sz="1600" dirty="0"/>
              <a:t> was incapacitated for five weeks and was unable to transact any business. He also spent a great deal of money to restore his health. </a:t>
            </a:r>
            <a:r>
              <a:rPr lang="en-US" sz="1600" dirty="0" err="1"/>
              <a:t>Selak</a:t>
            </a:r>
            <a:r>
              <a:rPr lang="en-US" sz="1600" dirty="0"/>
              <a:t> sued </a:t>
            </a:r>
            <a:r>
              <a:rPr lang="en-US" sz="1600" dirty="0" err="1"/>
              <a:t>Saltonstall</a:t>
            </a:r>
            <a:r>
              <a:rPr lang="en-US" sz="1600" dirty="0"/>
              <a:t> in an action of trespass seeking $500. </a:t>
            </a:r>
            <a:r>
              <a:rPr lang="en-US" sz="1600" dirty="0" err="1"/>
              <a:t>Saltonstall</a:t>
            </a:r>
            <a:r>
              <a:rPr lang="en-US" sz="1600" dirty="0"/>
              <a:t> retained Lincoln and pleaded not guilty. A jury found for </a:t>
            </a:r>
            <a:r>
              <a:rPr lang="en-US" sz="1600" dirty="0" err="1"/>
              <a:t>Selak</a:t>
            </a:r>
            <a:r>
              <a:rPr lang="en-US" sz="1600" dirty="0"/>
              <a:t> and awarded $15 in damages. </a:t>
            </a:r>
            <a:endParaRPr lang="en-US" sz="1600" dirty="0" smtClean="0"/>
          </a:p>
          <a:p>
            <a:r>
              <a:rPr lang="en-US" sz="1600" b="1" dirty="0"/>
              <a:t>Digital </a:t>
            </a:r>
            <a:r>
              <a:rPr lang="en-US" sz="1600" b="1" dirty="0" smtClean="0"/>
              <a:t>ID: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hdl.loc.gov/loc.rbc/lprbscsm.scsm1442</a:t>
            </a: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7" name="Content Placeholder 6" descr="001qCA14C1FT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32205" y="1600200"/>
            <a:ext cx="2870590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autobiography of Abraham Lincoln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Created/Published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Chicago, Illinois</a:t>
            </a:r>
            <a:br>
              <a:rPr lang="en-US" dirty="0"/>
            </a:br>
            <a:r>
              <a:rPr lang="en-US" dirty="0"/>
              <a:t>Edward T. Kelly </a:t>
            </a:r>
            <a:r>
              <a:rPr lang="en-US" dirty="0" smtClean="0"/>
              <a:t>Company </a:t>
            </a:r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hdl.loc.gov/loc.rbc/lprbscsm.scsm0674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001qCAOVXUM7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48780" y="1600200"/>
            <a:ext cx="3437440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Letter to Leads and Miner from Mary Todd Lincoln, November 11, 1865.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November 22, 1865</a:t>
            </a:r>
            <a:br>
              <a:rPr lang="en-US" dirty="0"/>
            </a:br>
            <a:r>
              <a:rPr lang="en-US" dirty="0"/>
              <a:t>Chicago, </a:t>
            </a:r>
            <a:r>
              <a:rPr lang="en-US" dirty="0" smtClean="0"/>
              <a:t>Illinois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hdl.loc.gov/loc.rbc/lprbscsm.scsm1080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001qCAQB2RJK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85197" y="1600200"/>
            <a:ext cx="2964605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lawyer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Library of Congress 1858   </a:t>
            </a:r>
            <a:r>
              <a:rPr lang="en-US" dirty="0" smtClean="0">
                <a:hlinkClick r:id="rId2"/>
              </a:rPr>
              <a:t>http://hdl.loc.gov/loc.pnp/cph.3b38591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6" descr="3b38591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90485" y="1600200"/>
            <a:ext cx="3154030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255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Lincoln And The Law </vt:lpstr>
      <vt:lpstr>Plea, Replication in Johnson v. Hardy</vt:lpstr>
      <vt:lpstr>Lincoln the lawyer </vt:lpstr>
      <vt:lpstr>Lincoln pose’s for a picture </vt:lpstr>
      <vt:lpstr>The Lincoln memorial tablets in Springfield, Illinois</vt:lpstr>
      <vt:lpstr>Plea in Selak v. Saltonstall</vt:lpstr>
      <vt:lpstr>The autobiography of Abraham Lincoln</vt:lpstr>
      <vt:lpstr>Letter to Leads and Miner from Mary Todd Lincoln, November 11, 1865.</vt:lpstr>
      <vt:lpstr>Lincoln lawyer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And The Law</dc:title>
  <dc:creator>Windows User</dc:creator>
  <cp:lastModifiedBy>Windows User</cp:lastModifiedBy>
  <cp:revision>5</cp:revision>
  <dcterms:created xsi:type="dcterms:W3CDTF">2012-11-26T19:25:22Z</dcterms:created>
  <dcterms:modified xsi:type="dcterms:W3CDTF">2012-11-26T19:57:33Z</dcterms:modified>
</cp:coreProperties>
</file>