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1C9B-157C-4E69-83EA-F629DF6F98CC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1153-231D-40C7-8C29-97A848B210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1C9B-157C-4E69-83EA-F629DF6F98CC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1153-231D-40C7-8C29-97A848B21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1C9B-157C-4E69-83EA-F629DF6F98CC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1153-231D-40C7-8C29-97A848B21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1C9B-157C-4E69-83EA-F629DF6F98CC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1153-231D-40C7-8C29-97A848B21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1C9B-157C-4E69-83EA-F629DF6F98CC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6D1153-231D-40C7-8C29-97A848B21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1C9B-157C-4E69-83EA-F629DF6F98CC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1153-231D-40C7-8C29-97A848B21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1C9B-157C-4E69-83EA-F629DF6F98CC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1153-231D-40C7-8C29-97A848B21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1C9B-157C-4E69-83EA-F629DF6F98CC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1153-231D-40C7-8C29-97A848B21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1C9B-157C-4E69-83EA-F629DF6F98CC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1153-231D-40C7-8C29-97A848B21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1C9B-157C-4E69-83EA-F629DF6F98CC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1153-231D-40C7-8C29-97A848B21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1C9B-157C-4E69-83EA-F629DF6F98CC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1153-231D-40C7-8C29-97A848B21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021C9B-157C-4E69-83EA-F629DF6F98CC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6D1153-231D-40C7-8C29-97A848B21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item/2008678328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item/2006680102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dl.loc.gov/loc.rbc/lprbscsm.scsm1512" TargetMode="Externa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dl.loc.gov/loc.rbc/lprbscsm.scsm1512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dl.loc.gov/loc.rbc/lprbscsm.scsm1405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dl.loc.gov/loc.pnp/cph.3g02439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dl.loc.gov/loc.rbc/lprbscsm.scsm1474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hdl.loc.gov/loc.rbc/lprbscsm.scsm152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Lincoln in the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TPS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Alexander Carpenter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Abraham Lincoln, presidential candidate, half-length portrait, facing right</a:t>
            </a:r>
            <a:endParaRPr lang="en-US" dirty="0"/>
          </a:p>
        </p:txBody>
      </p:sp>
      <p:pic>
        <p:nvPicPr>
          <p:cNvPr id="4" name="Content Placeholder 3" descr="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600200"/>
            <a:ext cx="1755648" cy="24384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[Abraham Lincoln while a traveling lawyer, taken in Danville, Illinois </a:t>
            </a:r>
            <a:endParaRPr lang="en-US" dirty="0"/>
          </a:p>
        </p:txBody>
      </p:sp>
      <p:pic>
        <p:nvPicPr>
          <p:cNvPr id="4" name="Content Placeholder 3" descr="3a18603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3568179" cy="4708525"/>
          </a:xfrm>
        </p:spPr>
      </p:pic>
      <p:sp>
        <p:nvSpPr>
          <p:cNvPr id="5" name="Rectangle 4"/>
          <p:cNvSpPr/>
          <p:nvPr/>
        </p:nvSpPr>
        <p:spPr>
          <a:xfrm>
            <a:off x="36576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 </a:t>
            </a:r>
            <a:r>
              <a:rPr lang="en-US" dirty="0" smtClean="0">
                <a:hlinkClick r:id="rId3"/>
              </a:rPr>
              <a:t>http://www.loc.gov/pictures/item/2008678328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Abraham Lincoln from a portrait taken from life by Charles A. Barry, Springfield, Illinois, June 1860 / on stone by J.E. Baker ; J.H. </a:t>
            </a:r>
            <a:r>
              <a:rPr lang="en-US" sz="2000" dirty="0" err="1" smtClean="0"/>
              <a:t>Bufford's</a:t>
            </a:r>
            <a:r>
              <a:rPr lang="en-US" sz="2000" dirty="0" smtClean="0"/>
              <a:t> Lith. 313 Washington St. Boston. </a:t>
            </a:r>
            <a:endParaRPr lang="en-US" sz="2000" dirty="0"/>
          </a:p>
        </p:txBody>
      </p:sp>
      <p:pic>
        <p:nvPicPr>
          <p:cNvPr id="4" name="Content Placeholder 3" descr="03472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3531394" cy="4708525"/>
          </a:xfrm>
        </p:spPr>
      </p:pic>
      <p:sp>
        <p:nvSpPr>
          <p:cNvPr id="6" name="Rectangle 5"/>
          <p:cNvSpPr/>
          <p:nvPr/>
        </p:nvSpPr>
        <p:spPr>
          <a:xfrm>
            <a:off x="4114800" y="3124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http://www.loc.gov/pictures/item/2006680102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438400"/>
            <a:ext cx="44438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Court Cases</a:t>
            </a:r>
            <a:endParaRPr lang="en-US" sz="6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1 of 2, Plea in Wisner v. Wooster, Rust, &amp; Hougham, [Law 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35528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733800" y="38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 smtClean="0">
                <a:hlinkClick r:id="rId3"/>
              </a:rPr>
              <a:t>http://hdl.loc.gov/loc.rbc/lprbscsm.scsm1512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0" y="1715869"/>
            <a:ext cx="3886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Summary: Wooster owed Wisner $3,000 for goods and merchandise.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Wooster failed to pay, and Wisner sued in an action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assumpsit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seeking $3,000.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Wooster retained Lincoln and pleaded non-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assumpsit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Apparently,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parties reached an agreement, and the court dismissed the case.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umbnai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358140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67200" y="457200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http://hdl.loc.gov/loc.rbc/lprbscsm.scsm1512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91000" y="22860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Summary: Gaines claimed that Smith stole some of his corn. Smith retained Lincoln and sued Gaines in an action of trespass on the </a:t>
            </a:r>
            <a:r>
              <a:rPr lang="en-US" b="1" dirty="0" smtClean="0"/>
              <a:t>case</a:t>
            </a:r>
            <a:r>
              <a:rPr lang="en-US" dirty="0" smtClean="0"/>
              <a:t> for slander seeking $1,000 in damages. Gaines pleaded not guilty, but a jury found for Smith and awarded $100.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Wordle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679" t="19420" r="20668" b="19083"/>
          <a:stretch>
            <a:fillRect/>
          </a:stretch>
        </p:blipFill>
        <p:spPr bwMode="auto">
          <a:xfrm>
            <a:off x="2438400" y="1981200"/>
            <a:ext cx="5143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Notice to Take Deposition in Bryan &amp; Bryan v. Wash et al, [Law papers].</a:t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Content Placeholder 3" descr="thumbnail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2362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67199" y="2648634"/>
            <a:ext cx="35814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http://hdl.loc.gov/loc.rbc/lprbscsm.scsm1405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sz="2200" dirty="0" smtClean="0"/>
              <a:t>This daguerreotype is the earliest-known photograph of Abraham Lincoln, taken at age 37 when he was a frontier lawyer in Springfield and Congressman-elect from Illinois. (Source: Ostendorf, p. 4)</a:t>
            </a:r>
            <a:br>
              <a:rPr lang="en-US" sz="2200" dirty="0" smtClean="0"/>
            </a:br>
            <a:endParaRPr lang="en-US" sz="2200" dirty="0"/>
          </a:p>
        </p:txBody>
      </p:sp>
      <p:pic>
        <p:nvPicPr>
          <p:cNvPr id="4" name="Content Placeholder 3" descr="http://memory.loc.gov/service/pnp/cph/3g00000/3g02000/3g02400/3g02439t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82424"/>
            <a:ext cx="2971800" cy="3653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3429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http://hdl.loc.gov/loc.pnp/cph.3g02439</a:t>
            </a: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 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4000" b="0" dirty="0" smtClean="0"/>
              <a:t>Plea in Lewis v. </a:t>
            </a:r>
            <a:r>
              <a:rPr lang="en-US" sz="4000" b="0" dirty="0" err="1" smtClean="0"/>
              <a:t>Phares</a:t>
            </a:r>
            <a:r>
              <a:rPr lang="en-US" sz="4000" b="0" dirty="0" smtClean="0"/>
              <a:t>, [Law papers].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6" name="Content Placeholder 5" descr="frfrr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81200"/>
            <a:ext cx="3886200" cy="2625811"/>
          </a:xfrm>
        </p:spPr>
      </p:pic>
      <p:sp>
        <p:nvSpPr>
          <p:cNvPr id="5" name="Rectangle 4"/>
          <p:cNvSpPr/>
          <p:nvPr/>
        </p:nvSpPr>
        <p:spPr>
          <a:xfrm>
            <a:off x="3352800" y="3429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29000" y="4724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http://hdl.loc.gov/loc.rbc/lprbscsm.scsm1474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Plea in Wisner v. </a:t>
            </a:r>
            <a:r>
              <a:rPr lang="en-US" dirty="0" smtClean="0"/>
              <a:t>Wooster</a:t>
            </a:r>
            <a:r>
              <a:rPr lang="en-US" b="0" dirty="0" smtClean="0"/>
              <a:t>, Rust, &amp; </a:t>
            </a:r>
            <a:r>
              <a:rPr lang="en-US" b="0" dirty="0" err="1" smtClean="0"/>
              <a:t>Hougham</a:t>
            </a:r>
            <a:r>
              <a:rPr lang="en-US" b="0" dirty="0" smtClean="0"/>
              <a:t>, [Law papers].</a:t>
            </a:r>
            <a:endParaRPr lang="en-US" dirty="0"/>
          </a:p>
        </p:txBody>
      </p:sp>
      <p:pic>
        <p:nvPicPr>
          <p:cNvPr id="4" name="Content Placeholder 3" descr="001t (1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2362200" cy="381101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Decree in </a:t>
            </a:r>
            <a:r>
              <a:rPr lang="en-US" b="0" dirty="0" err="1" smtClean="0"/>
              <a:t>Opdycke</a:t>
            </a:r>
            <a:r>
              <a:rPr lang="en-US" b="0" dirty="0" smtClean="0"/>
              <a:t> v. </a:t>
            </a:r>
            <a:r>
              <a:rPr lang="en-US" b="0" dirty="0" err="1" smtClean="0"/>
              <a:t>Opdycke</a:t>
            </a:r>
            <a:r>
              <a:rPr lang="en-US" b="0" dirty="0" smtClean="0"/>
              <a:t> &amp; </a:t>
            </a:r>
            <a:r>
              <a:rPr lang="en-US" b="0" dirty="0" err="1" smtClean="0"/>
              <a:t>Opdycke</a:t>
            </a:r>
            <a:r>
              <a:rPr lang="en-US" b="0" dirty="0" smtClean="0"/>
              <a:t>, [Law papers].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http://hdl.loc.gov/loc.rbc/lprbscsm.scsm1526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001t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362200"/>
            <a:ext cx="2286000" cy="35966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Old State House, Springfield, Sangamon County, 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 American Buildings </a:t>
            </a:r>
            <a:r>
              <a:rPr lang="en-US" dirty="0" err="1" smtClean="0"/>
              <a:t>Survey:Creators</a:t>
            </a:r>
            <a:endParaRPr lang="en-US" dirty="0"/>
          </a:p>
        </p:txBody>
      </p:sp>
      <p:pic>
        <p:nvPicPr>
          <p:cNvPr id="4" name="Picture 3" descr="064076p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514600"/>
            <a:ext cx="3276600" cy="22987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14800" y="3886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 </a:t>
            </a:r>
            <a:r>
              <a:rPr lang="en-US" dirty="0" smtClean="0"/>
              <a:t>http://www.loc.gov/pictures/item/il022</a:t>
            </a:r>
          </a:p>
          <a:p>
            <a:r>
              <a:rPr lang="en-US" dirty="0" smtClean="0"/>
              <a:t>/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Abraham Lincoln, immediately prior to Senate nomination, Chicago, Illinois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 descr="3a09624_15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1824789"/>
            <a:ext cx="1943100" cy="255671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  </a:t>
            </a:r>
            <a:r>
              <a:rPr lang="en-US" dirty="0" smtClean="0"/>
              <a:t>http://www.loc.gov/pictures/item/2008678332/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261</Words>
  <Application>Microsoft Office PowerPoint</Application>
  <PresentationFormat>On-screen Show (4:3)</PresentationFormat>
  <Paragraphs>33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Lincoln in the Law</vt:lpstr>
      <vt:lpstr>Photos</vt:lpstr>
      <vt:lpstr>Notice to Take Deposition in Bryan &amp; Bryan v. Wash et al, [Law papers]. </vt:lpstr>
      <vt:lpstr>  This daguerreotype is the earliest-known photograph of Abraham Lincoln, taken at age 37 when he was a frontier lawyer in Springfield and Congressman-elect from Illinois. (Source: Ostendorf, p. 4) </vt:lpstr>
      <vt:lpstr>   Plea in Lewis v. Phares, [Law papers]. </vt:lpstr>
      <vt:lpstr>Plea in Wisner v. Wooster, Rust, &amp; Hougham, [Law papers].</vt:lpstr>
      <vt:lpstr>Decree in Opdycke v. Opdycke &amp; Opdycke, [Law papers].</vt:lpstr>
      <vt:lpstr>Old State House, Springfield, Sangamon County, IL</vt:lpstr>
      <vt:lpstr>Abraham Lincoln, immediately prior to Senate nomination, Chicago, Illinois </vt:lpstr>
      <vt:lpstr>Abraham Lincoln, presidential candidate, half-length portrait, facing right</vt:lpstr>
      <vt:lpstr>[Abraham Lincoln while a traveling lawyer, taken in Danville, Illinois </vt:lpstr>
      <vt:lpstr>Abraham Lincoln from a portrait taken from life by Charles A. Barry, Springfield, Illinois, June 1860 / on stone by J.E. Baker ; J.H. Bufford's Lith. 313 Washington St. Boston. </vt:lpstr>
      <vt:lpstr>Slide 13</vt:lpstr>
      <vt:lpstr>Slide 14</vt:lpstr>
      <vt:lpstr>Slide 15</vt:lpstr>
      <vt:lpstr>Wordle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in the Law</dc:title>
  <dc:creator>Windows User</dc:creator>
  <cp:lastModifiedBy>Windows User</cp:lastModifiedBy>
  <cp:revision>9</cp:revision>
  <dcterms:created xsi:type="dcterms:W3CDTF">2012-11-19T15:13:54Z</dcterms:created>
  <dcterms:modified xsi:type="dcterms:W3CDTF">2012-11-26T15:06:57Z</dcterms:modified>
</cp:coreProperties>
</file>